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67" r:id="rId3"/>
  </p:sldMasterIdLst>
  <p:sldIdLst>
    <p:sldId id="257" r:id="rId4"/>
    <p:sldId id="258" r:id="rId5"/>
    <p:sldId id="259" r:id="rId6"/>
    <p:sldId id="281" r:id="rId7"/>
    <p:sldId id="260" r:id="rId8"/>
    <p:sldId id="261" r:id="rId9"/>
    <p:sldId id="262" r:id="rId10"/>
    <p:sldId id="263" r:id="rId11"/>
    <p:sldId id="264" r:id="rId12"/>
    <p:sldId id="265" r:id="rId13"/>
    <p:sldId id="282" r:id="rId14"/>
    <p:sldId id="256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310" r:id="rId28"/>
    <p:sldId id="278" r:id="rId29"/>
    <p:sldId id="279" r:id="rId30"/>
    <p:sldId id="280" r:id="rId31"/>
    <p:sldId id="283" r:id="rId32"/>
    <p:sldId id="294" r:id="rId33"/>
    <p:sldId id="295" r:id="rId34"/>
    <p:sldId id="296" r:id="rId35"/>
    <p:sldId id="297" r:id="rId36"/>
    <p:sldId id="298" r:id="rId37"/>
    <p:sldId id="299" r:id="rId38"/>
    <p:sldId id="308" r:id="rId39"/>
    <p:sldId id="300" r:id="rId40"/>
    <p:sldId id="301" r:id="rId41"/>
    <p:sldId id="302" r:id="rId42"/>
    <p:sldId id="303" r:id="rId43"/>
    <p:sldId id="309" r:id="rId44"/>
    <p:sldId id="304" r:id="rId45"/>
    <p:sldId id="305" r:id="rId46"/>
    <p:sldId id="284" r:id="rId47"/>
    <p:sldId id="286" r:id="rId48"/>
    <p:sldId id="287" r:id="rId49"/>
    <p:sldId id="288" r:id="rId50"/>
    <p:sldId id="289" r:id="rId51"/>
    <p:sldId id="290" r:id="rId52"/>
    <p:sldId id="291" r:id="rId53"/>
    <p:sldId id="292" r:id="rId54"/>
    <p:sldId id="306" r:id="rId55"/>
    <p:sldId id="307" r:id="rId56"/>
    <p:sldId id="293" r:id="rId57"/>
    <p:sldId id="285" r:id="rId58"/>
    <p:sldId id="311" r:id="rId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1" autoAdjust="0"/>
    <p:restoredTop sz="94660"/>
  </p:normalViewPr>
  <p:slideViewPr>
    <p:cSldViewPr snapToGrid="0">
      <p:cViewPr varScale="1">
        <p:scale>
          <a:sx n="63" d="100"/>
          <a:sy n="63" d="100"/>
        </p:scale>
        <p:origin x="72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61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B22871-E48B-4435-B047-4DE3E9B796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EB7820-0880-4EF3-9394-37823174DB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DD70F8-84F4-4EE2-9C99-2EB04AC11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74BA0-BD10-4136-84F2-A7CBCA49B007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72C16B-6011-4C84-8E47-64DEC1992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B5922B-7B3A-4088-9EFC-1DE303C4D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E4D7-0797-493C-A717-DC04B89BD4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91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21C7DF-A583-40F8-8C4F-7673F2DF9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17F44E-9897-4B3A-B80E-7E595661D1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127491-E009-4EFE-83BB-C69F46925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74BA0-BD10-4136-84F2-A7CBCA49B007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91BDC3-1354-4F7B-9733-7C4DCDFD8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AE2F91-D4F8-47C3-AB6F-8DD9E20CF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E4D7-0797-493C-A717-DC04B89BD4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597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E743CFD-4270-4BAB-A4F1-7FC22CAED5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FA17BD-3944-4B8C-A84A-B9765FCF0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9C6FDF-36B8-4E9B-AB6C-1520775F4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74BA0-BD10-4136-84F2-A7CBCA49B007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168C48-40E1-40AC-95E3-F8D7EA060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FA7DE9-17B4-427F-B120-ECB94CB5C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E4D7-0797-493C-A717-DC04B89BD4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634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5455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943" y="2125979"/>
            <a:ext cx="1036935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9886" y="3840480"/>
            <a:ext cx="853946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10964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9154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962" y="1577340"/>
            <a:ext cx="530666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82609" y="1577340"/>
            <a:ext cx="530666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7988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17118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76336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1678" y="1931872"/>
            <a:ext cx="8859013" cy="13330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355" y="3524010"/>
            <a:ext cx="7295658" cy="158925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145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437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58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729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87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02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167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5156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586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0FC88C-6731-497D-A683-99200898B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49334B-BBF0-4ECD-963E-FE88E49FB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62EB51-AEFA-46C6-99C7-43750934C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74BA0-BD10-4136-84F2-A7CBCA49B007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225EF2-97BA-4F3A-AA86-BE0810D4E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0BE314-C182-42FB-B9F2-78C5D57F9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E4D7-0797-493C-A717-DC04B89BD4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6542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3295" y="3996182"/>
            <a:ext cx="8859013" cy="1235131"/>
          </a:xfrm>
        </p:spPr>
        <p:txBody>
          <a:bodyPr anchor="t"/>
          <a:lstStyle>
            <a:lvl1pPr algn="l">
              <a:defRPr sz="362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3295" y="2635811"/>
            <a:ext cx="8859013" cy="1360371"/>
          </a:xfrm>
        </p:spPr>
        <p:txBody>
          <a:bodyPr anchor="b"/>
          <a:lstStyle>
            <a:lvl1pPr marL="0" indent="0">
              <a:buNone/>
              <a:defRPr sz="1814">
                <a:solidFill>
                  <a:schemeClr val="tx1">
                    <a:tint val="75000"/>
                  </a:schemeClr>
                </a:solidFill>
              </a:defRPr>
            </a:lvl1pPr>
            <a:lvl2pPr marL="414589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2pPr>
            <a:lvl3pPr marL="829178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3pPr>
            <a:lvl4pPr marL="1243767" indent="0">
              <a:buNone/>
              <a:defRPr sz="1270">
                <a:solidFill>
                  <a:schemeClr val="tx1">
                    <a:tint val="75000"/>
                  </a:schemeClr>
                </a:solidFill>
              </a:defRPr>
            </a:lvl4pPr>
            <a:lvl5pPr marL="1658356" indent="0">
              <a:buNone/>
              <a:defRPr sz="1270">
                <a:solidFill>
                  <a:schemeClr val="tx1">
                    <a:tint val="75000"/>
                  </a:schemeClr>
                </a:solidFill>
              </a:defRPr>
            </a:lvl5pPr>
            <a:lvl6pPr marL="2072945" indent="0">
              <a:buNone/>
              <a:defRPr sz="1270">
                <a:solidFill>
                  <a:schemeClr val="tx1">
                    <a:tint val="75000"/>
                  </a:schemeClr>
                </a:solidFill>
              </a:defRPr>
            </a:lvl6pPr>
            <a:lvl7pPr marL="2487534" indent="0">
              <a:buNone/>
              <a:defRPr sz="1270">
                <a:solidFill>
                  <a:schemeClr val="tx1">
                    <a:tint val="75000"/>
                  </a:schemeClr>
                </a:solidFill>
              </a:defRPr>
            </a:lvl7pPr>
            <a:lvl8pPr marL="2902123" indent="0">
              <a:buNone/>
              <a:defRPr sz="1270">
                <a:solidFill>
                  <a:schemeClr val="tx1">
                    <a:tint val="75000"/>
                  </a:schemeClr>
                </a:solidFill>
              </a:defRPr>
            </a:lvl8pPr>
            <a:lvl9pPr marL="3316712" indent="0">
              <a:buNone/>
              <a:defRPr sz="12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224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1118" y="1451063"/>
            <a:ext cx="4603213" cy="4104148"/>
          </a:xfrm>
        </p:spPr>
        <p:txBody>
          <a:bodyPr/>
          <a:lstStyle>
            <a:lvl1pPr>
              <a:defRPr sz="2539"/>
            </a:lvl1pPr>
            <a:lvl2pPr>
              <a:defRPr sz="2176"/>
            </a:lvl2pPr>
            <a:lvl3pPr>
              <a:defRPr sz="1814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98037" y="1451063"/>
            <a:ext cx="4603213" cy="4104148"/>
          </a:xfrm>
        </p:spPr>
        <p:txBody>
          <a:bodyPr/>
          <a:lstStyle>
            <a:lvl1pPr>
              <a:defRPr sz="2539"/>
            </a:lvl1pPr>
            <a:lvl2pPr>
              <a:defRPr sz="2176"/>
            </a:lvl2pPr>
            <a:lvl3pPr>
              <a:defRPr sz="1814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436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1118" y="1392042"/>
            <a:ext cx="4605023" cy="580137"/>
          </a:xfrm>
        </p:spPr>
        <p:txBody>
          <a:bodyPr anchor="b"/>
          <a:lstStyle>
            <a:lvl1pPr marL="0" indent="0">
              <a:buNone/>
              <a:defRPr sz="2176" b="1"/>
            </a:lvl1pPr>
            <a:lvl2pPr marL="414589" indent="0">
              <a:buNone/>
              <a:defRPr sz="1814" b="1"/>
            </a:lvl2pPr>
            <a:lvl3pPr marL="829178" indent="0">
              <a:buNone/>
              <a:defRPr sz="1632" b="1"/>
            </a:lvl3pPr>
            <a:lvl4pPr marL="1243767" indent="0">
              <a:buNone/>
              <a:defRPr sz="1451" b="1"/>
            </a:lvl4pPr>
            <a:lvl5pPr marL="1658356" indent="0">
              <a:buNone/>
              <a:defRPr sz="1451" b="1"/>
            </a:lvl5pPr>
            <a:lvl6pPr marL="2072945" indent="0">
              <a:buNone/>
              <a:defRPr sz="1451" b="1"/>
            </a:lvl6pPr>
            <a:lvl7pPr marL="2487534" indent="0">
              <a:buNone/>
              <a:defRPr sz="1451" b="1"/>
            </a:lvl7pPr>
            <a:lvl8pPr marL="2902123" indent="0">
              <a:buNone/>
              <a:defRPr sz="1451" b="1"/>
            </a:lvl8pPr>
            <a:lvl9pPr marL="3316712" indent="0">
              <a:buNone/>
              <a:defRPr sz="145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1118" y="1972179"/>
            <a:ext cx="4605023" cy="3583032"/>
          </a:xfrm>
        </p:spPr>
        <p:txBody>
          <a:bodyPr/>
          <a:lstStyle>
            <a:lvl1pPr>
              <a:defRPr sz="2176"/>
            </a:lvl1pPr>
            <a:lvl2pPr>
              <a:defRPr sz="1814"/>
            </a:lvl2pPr>
            <a:lvl3pPr>
              <a:defRPr sz="1632"/>
            </a:lvl3pPr>
            <a:lvl4pPr>
              <a:defRPr sz="1451"/>
            </a:lvl4pPr>
            <a:lvl5pPr>
              <a:defRPr sz="1451"/>
            </a:lvl5pPr>
            <a:lvl6pPr>
              <a:defRPr sz="1451"/>
            </a:lvl6pPr>
            <a:lvl7pPr>
              <a:defRPr sz="1451"/>
            </a:lvl7pPr>
            <a:lvl8pPr>
              <a:defRPr sz="1451"/>
            </a:lvl8pPr>
            <a:lvl9pPr>
              <a:defRPr sz="145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94419" y="1392042"/>
            <a:ext cx="4606832" cy="580137"/>
          </a:xfrm>
        </p:spPr>
        <p:txBody>
          <a:bodyPr anchor="b"/>
          <a:lstStyle>
            <a:lvl1pPr marL="0" indent="0">
              <a:buNone/>
              <a:defRPr sz="2176" b="1"/>
            </a:lvl1pPr>
            <a:lvl2pPr marL="414589" indent="0">
              <a:buNone/>
              <a:defRPr sz="1814" b="1"/>
            </a:lvl2pPr>
            <a:lvl3pPr marL="829178" indent="0">
              <a:buNone/>
              <a:defRPr sz="1632" b="1"/>
            </a:lvl3pPr>
            <a:lvl4pPr marL="1243767" indent="0">
              <a:buNone/>
              <a:defRPr sz="1451" b="1"/>
            </a:lvl4pPr>
            <a:lvl5pPr marL="1658356" indent="0">
              <a:buNone/>
              <a:defRPr sz="1451" b="1"/>
            </a:lvl5pPr>
            <a:lvl6pPr marL="2072945" indent="0">
              <a:buNone/>
              <a:defRPr sz="1451" b="1"/>
            </a:lvl6pPr>
            <a:lvl7pPr marL="2487534" indent="0">
              <a:buNone/>
              <a:defRPr sz="1451" b="1"/>
            </a:lvl7pPr>
            <a:lvl8pPr marL="2902123" indent="0">
              <a:buNone/>
              <a:defRPr sz="1451" b="1"/>
            </a:lvl8pPr>
            <a:lvl9pPr marL="3316712" indent="0">
              <a:buNone/>
              <a:defRPr sz="145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94419" y="1972179"/>
            <a:ext cx="4606832" cy="3583032"/>
          </a:xfrm>
        </p:spPr>
        <p:txBody>
          <a:bodyPr/>
          <a:lstStyle>
            <a:lvl1pPr>
              <a:defRPr sz="2176"/>
            </a:lvl1pPr>
            <a:lvl2pPr>
              <a:defRPr sz="1814"/>
            </a:lvl2pPr>
            <a:lvl3pPr>
              <a:defRPr sz="1632"/>
            </a:lvl3pPr>
            <a:lvl4pPr>
              <a:defRPr sz="1451"/>
            </a:lvl4pPr>
            <a:lvl5pPr>
              <a:defRPr sz="1451"/>
            </a:lvl5pPr>
            <a:lvl6pPr>
              <a:defRPr sz="1451"/>
            </a:lvl6pPr>
            <a:lvl7pPr>
              <a:defRPr sz="1451"/>
            </a:lvl7pPr>
            <a:lvl8pPr>
              <a:defRPr sz="1451"/>
            </a:lvl8pPr>
            <a:lvl9pPr>
              <a:defRPr sz="145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64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937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0218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119" y="247602"/>
            <a:ext cx="3428887" cy="1053748"/>
          </a:xfrm>
        </p:spPr>
        <p:txBody>
          <a:bodyPr anchor="b"/>
          <a:lstStyle>
            <a:lvl1pPr algn="l">
              <a:defRPr sz="181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4856" y="247602"/>
            <a:ext cx="5826394" cy="5307609"/>
          </a:xfrm>
        </p:spPr>
        <p:txBody>
          <a:bodyPr/>
          <a:lstStyle>
            <a:lvl1pPr>
              <a:defRPr sz="2902"/>
            </a:lvl1pPr>
            <a:lvl2pPr>
              <a:defRPr sz="2539"/>
            </a:lvl2pPr>
            <a:lvl3pPr>
              <a:defRPr sz="2176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1119" y="1301350"/>
            <a:ext cx="3428887" cy="4253861"/>
          </a:xfrm>
        </p:spPr>
        <p:txBody>
          <a:bodyPr/>
          <a:lstStyle>
            <a:lvl1pPr marL="0" indent="0">
              <a:buNone/>
              <a:defRPr sz="1270"/>
            </a:lvl1pPr>
            <a:lvl2pPr marL="414589" indent="0">
              <a:buNone/>
              <a:defRPr sz="1088"/>
            </a:lvl2pPr>
            <a:lvl3pPr marL="829178" indent="0">
              <a:buNone/>
              <a:defRPr sz="907"/>
            </a:lvl3pPr>
            <a:lvl4pPr marL="1243767" indent="0">
              <a:buNone/>
              <a:defRPr sz="816"/>
            </a:lvl4pPr>
            <a:lvl5pPr marL="1658356" indent="0">
              <a:buNone/>
              <a:defRPr sz="816"/>
            </a:lvl5pPr>
            <a:lvl6pPr marL="2072945" indent="0">
              <a:buNone/>
              <a:defRPr sz="816"/>
            </a:lvl6pPr>
            <a:lvl7pPr marL="2487534" indent="0">
              <a:buNone/>
              <a:defRPr sz="816"/>
            </a:lvl7pPr>
            <a:lvl8pPr marL="2902123" indent="0">
              <a:buNone/>
              <a:defRPr sz="816"/>
            </a:lvl8pPr>
            <a:lvl9pPr marL="3316712" indent="0">
              <a:buNone/>
              <a:defRPr sz="81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5267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2857" y="4353189"/>
            <a:ext cx="6253421" cy="513919"/>
          </a:xfrm>
        </p:spPr>
        <p:txBody>
          <a:bodyPr anchor="b"/>
          <a:lstStyle>
            <a:lvl1pPr algn="l">
              <a:defRPr sz="181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42857" y="555665"/>
            <a:ext cx="6253421" cy="3731305"/>
          </a:xfrm>
        </p:spPr>
        <p:txBody>
          <a:bodyPr/>
          <a:lstStyle>
            <a:lvl1pPr marL="0" indent="0">
              <a:buNone/>
              <a:defRPr sz="2902"/>
            </a:lvl1pPr>
            <a:lvl2pPr marL="414589" indent="0">
              <a:buNone/>
              <a:defRPr sz="2539"/>
            </a:lvl2pPr>
            <a:lvl3pPr marL="829178" indent="0">
              <a:buNone/>
              <a:defRPr sz="2176"/>
            </a:lvl3pPr>
            <a:lvl4pPr marL="1243767" indent="0">
              <a:buNone/>
              <a:defRPr sz="1814"/>
            </a:lvl4pPr>
            <a:lvl5pPr marL="1658356" indent="0">
              <a:buNone/>
              <a:defRPr sz="1814"/>
            </a:lvl5pPr>
            <a:lvl6pPr marL="2072945" indent="0">
              <a:buNone/>
              <a:defRPr sz="1814"/>
            </a:lvl6pPr>
            <a:lvl7pPr marL="2487534" indent="0">
              <a:buNone/>
              <a:defRPr sz="1814"/>
            </a:lvl7pPr>
            <a:lvl8pPr marL="2902123" indent="0">
              <a:buNone/>
              <a:defRPr sz="1814"/>
            </a:lvl8pPr>
            <a:lvl9pPr marL="3316712" indent="0">
              <a:buNone/>
              <a:defRPr sz="1814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42857" y="4867107"/>
            <a:ext cx="6253421" cy="729850"/>
          </a:xfrm>
        </p:spPr>
        <p:txBody>
          <a:bodyPr/>
          <a:lstStyle>
            <a:lvl1pPr marL="0" indent="0">
              <a:buNone/>
              <a:defRPr sz="1270"/>
            </a:lvl1pPr>
            <a:lvl2pPr marL="414589" indent="0">
              <a:buNone/>
              <a:defRPr sz="1088"/>
            </a:lvl2pPr>
            <a:lvl3pPr marL="829178" indent="0">
              <a:buNone/>
              <a:defRPr sz="907"/>
            </a:lvl3pPr>
            <a:lvl4pPr marL="1243767" indent="0">
              <a:buNone/>
              <a:defRPr sz="816"/>
            </a:lvl4pPr>
            <a:lvl5pPr marL="1658356" indent="0">
              <a:buNone/>
              <a:defRPr sz="816"/>
            </a:lvl5pPr>
            <a:lvl6pPr marL="2072945" indent="0">
              <a:buNone/>
              <a:defRPr sz="816"/>
            </a:lvl6pPr>
            <a:lvl7pPr marL="2487534" indent="0">
              <a:buNone/>
              <a:defRPr sz="816"/>
            </a:lvl7pPr>
            <a:lvl8pPr marL="2902123" indent="0">
              <a:buNone/>
              <a:defRPr sz="816"/>
            </a:lvl8pPr>
            <a:lvl9pPr marL="3316712" indent="0">
              <a:buNone/>
              <a:defRPr sz="81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466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0940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56217" y="249042"/>
            <a:ext cx="2345033" cy="53061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21118" y="249042"/>
            <a:ext cx="6861393" cy="53061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056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3531C4-59C1-4775-BCFB-D561E76F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BB8312-3FA4-479C-A6E3-602160677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43FB4D-A565-467B-B893-98BD3BAF4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74BA0-BD10-4136-84F2-A7CBCA49B007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154B5B-B811-401F-9498-A42E72108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DE667-A712-4D30-9729-70E87F4E5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E4D7-0797-493C-A717-DC04B89BD4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642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A14E8A-D1D1-413D-9C7E-6662F27C0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1CB976-58F7-48F3-8161-DE601A019C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53607A-4F72-4A5C-81CB-13588FE2DA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D2E86A-8209-4829-9261-4E2F1F28E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74BA0-BD10-4136-84F2-A7CBCA49B007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3F0001-7A7F-4B77-80A0-F3C82B23F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E4965C-8DB7-4F85-8A25-DB09D7A09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E4D7-0797-493C-A717-DC04B89BD4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254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24B358-BC0D-4A40-9858-3D5423976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BFB016-1DBA-49A7-ADC9-9713BF0B2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EFC7AB-AAEA-466A-9AA7-B35A87FD7C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7FD0086-D1BF-42B7-ABE4-E8D8A9E6D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DB55AD9-8AEC-4A8B-8125-2C2590B722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0EA951B-6BA2-46FF-8BE0-4BFBB09E1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74BA0-BD10-4136-84F2-A7CBCA49B007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D179ABE-FBAA-4FC7-9D48-11C74D500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19615D7-EF4B-48AA-AAB7-0646B4E8B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E4D7-0797-493C-A717-DC04B89BD4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137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7CB6B-A41C-45D5-B622-8DCA1651B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7D755CE-67BF-4CE7-966F-BA0B60449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74BA0-BD10-4136-84F2-A7CBCA49B007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F052195-349C-4D4C-B06B-789B03059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08F217-0FEC-48D0-90F6-C5B909EBA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E4D7-0797-493C-A717-DC04B89BD4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224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80E44D7-5A30-4951-8A6D-C8CE2322B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74BA0-BD10-4136-84F2-A7CBCA49B007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65C8FC-010E-423E-9BCC-25692B30A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8F4A6E-03D8-4544-B009-3D39901B6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E4D7-0797-493C-A717-DC04B89BD4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692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E913E1-A81E-4408-B3DD-78C466791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18846-329B-40E0-9FA8-ED3023574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9B7E98-05E9-4012-8AF6-7ADD67CDFB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EB8E80-0AEF-45A4-9EC0-68AD37B13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74BA0-BD10-4136-84F2-A7CBCA49B007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F47E66-0220-4880-B698-91857C2C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5E10B4-B438-4D68-9671-DA48CBD0C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E4D7-0797-493C-A717-DC04B89BD4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652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04677-4864-4D45-9470-36AE265CA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DD7C7D2-5DCC-48A7-81DB-F389F1525B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8BA037-8579-49E2-84B2-122F73FB2C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4A2A2F-61C1-4E76-B55C-D036A41F3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74BA0-BD10-4136-84F2-A7CBCA49B007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220200-3790-4B3B-82C9-CB2E54CB6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277F8E-3D65-45F5-8710-DE631DF2E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E4D7-0797-493C-A717-DC04B89BD4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970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FEF444A-ABB2-4609-95FD-97ED5258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7B4DFA-9FBA-420F-BF19-DCF07DDF4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45A283-51D1-4D5E-A20B-5C0FF1C319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74BA0-BD10-4136-84F2-A7CBCA49B007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0B0119-08B0-45A9-8C3A-91A1A3D09B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CD4A09-4174-4716-9143-D054A987F2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4DE4D7-0797-493C-A717-DC04B89BD4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340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50838" y="1039317"/>
            <a:ext cx="11094430" cy="0"/>
          </a:xfrm>
          <a:custGeom>
            <a:avLst/>
            <a:gdLst/>
            <a:ahLst/>
            <a:cxnLst/>
            <a:rect l="l" t="t" r="r" b="b"/>
            <a:pathLst>
              <a:path w="9730740">
                <a:moveTo>
                  <a:pt x="0" y="0"/>
                </a:moveTo>
                <a:lnTo>
                  <a:pt x="9730312" y="0"/>
                </a:lnTo>
              </a:path>
            </a:pathLst>
          </a:custGeom>
          <a:ln w="8356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7" name="bg object 17"/>
          <p:cNvSpPr/>
          <p:nvPr/>
        </p:nvSpPr>
        <p:spPr>
          <a:xfrm>
            <a:off x="537104" y="6316864"/>
            <a:ext cx="11094430" cy="0"/>
          </a:xfrm>
          <a:custGeom>
            <a:avLst/>
            <a:gdLst/>
            <a:ahLst/>
            <a:cxnLst/>
            <a:rect l="l" t="t" r="r" b="b"/>
            <a:pathLst>
              <a:path w="9730740">
                <a:moveTo>
                  <a:pt x="0" y="0"/>
                </a:moveTo>
                <a:lnTo>
                  <a:pt x="9730312" y="0"/>
                </a:lnTo>
              </a:path>
            </a:pathLst>
          </a:custGeom>
          <a:ln w="8356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962" y="274320"/>
            <a:ext cx="1097931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962" y="1577340"/>
            <a:ext cx="1097931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7741" y="6377939"/>
            <a:ext cx="39037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961" y="6377939"/>
            <a:ext cx="280582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83453" y="6377939"/>
            <a:ext cx="280582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3187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14589">
        <a:defRPr>
          <a:latin typeface="+mn-lt"/>
          <a:ea typeface="+mn-ea"/>
          <a:cs typeface="+mn-cs"/>
        </a:defRPr>
      </a:lvl2pPr>
      <a:lvl3pPr marL="829178">
        <a:defRPr>
          <a:latin typeface="+mn-lt"/>
          <a:ea typeface="+mn-ea"/>
          <a:cs typeface="+mn-cs"/>
        </a:defRPr>
      </a:lvl3pPr>
      <a:lvl4pPr marL="1243767">
        <a:defRPr>
          <a:latin typeface="+mn-lt"/>
          <a:ea typeface="+mn-ea"/>
          <a:cs typeface="+mn-cs"/>
        </a:defRPr>
      </a:lvl4pPr>
      <a:lvl5pPr marL="1658356">
        <a:defRPr>
          <a:latin typeface="+mn-lt"/>
          <a:ea typeface="+mn-ea"/>
          <a:cs typeface="+mn-cs"/>
        </a:defRPr>
      </a:lvl5pPr>
      <a:lvl6pPr marL="2072945">
        <a:defRPr>
          <a:latin typeface="+mn-lt"/>
          <a:ea typeface="+mn-ea"/>
          <a:cs typeface="+mn-cs"/>
        </a:defRPr>
      </a:lvl6pPr>
      <a:lvl7pPr marL="2487534">
        <a:defRPr>
          <a:latin typeface="+mn-lt"/>
          <a:ea typeface="+mn-ea"/>
          <a:cs typeface="+mn-cs"/>
        </a:defRPr>
      </a:lvl7pPr>
      <a:lvl8pPr marL="2902123">
        <a:defRPr>
          <a:latin typeface="+mn-lt"/>
          <a:ea typeface="+mn-ea"/>
          <a:cs typeface="+mn-cs"/>
        </a:defRPr>
      </a:lvl8pPr>
      <a:lvl9pPr marL="3316712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14589">
        <a:defRPr>
          <a:latin typeface="+mn-lt"/>
          <a:ea typeface="+mn-ea"/>
          <a:cs typeface="+mn-cs"/>
        </a:defRPr>
      </a:lvl2pPr>
      <a:lvl3pPr marL="829178">
        <a:defRPr>
          <a:latin typeface="+mn-lt"/>
          <a:ea typeface="+mn-ea"/>
          <a:cs typeface="+mn-cs"/>
        </a:defRPr>
      </a:lvl3pPr>
      <a:lvl4pPr marL="1243767">
        <a:defRPr>
          <a:latin typeface="+mn-lt"/>
          <a:ea typeface="+mn-ea"/>
          <a:cs typeface="+mn-cs"/>
        </a:defRPr>
      </a:lvl4pPr>
      <a:lvl5pPr marL="1658356">
        <a:defRPr>
          <a:latin typeface="+mn-lt"/>
          <a:ea typeface="+mn-ea"/>
          <a:cs typeface="+mn-cs"/>
        </a:defRPr>
      </a:lvl5pPr>
      <a:lvl6pPr marL="2072945">
        <a:defRPr>
          <a:latin typeface="+mn-lt"/>
          <a:ea typeface="+mn-ea"/>
          <a:cs typeface="+mn-cs"/>
        </a:defRPr>
      </a:lvl6pPr>
      <a:lvl7pPr marL="2487534">
        <a:defRPr>
          <a:latin typeface="+mn-lt"/>
          <a:ea typeface="+mn-ea"/>
          <a:cs typeface="+mn-cs"/>
        </a:defRPr>
      </a:lvl7pPr>
      <a:lvl8pPr marL="2902123">
        <a:defRPr>
          <a:latin typeface="+mn-lt"/>
          <a:ea typeface="+mn-ea"/>
          <a:cs typeface="+mn-cs"/>
        </a:defRPr>
      </a:lvl8pPr>
      <a:lvl9pPr marL="3316712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118" y="249042"/>
            <a:ext cx="9380132" cy="1036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1118" y="1451063"/>
            <a:ext cx="9380132" cy="4104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21118" y="5763945"/>
            <a:ext cx="2431886" cy="3310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60976" y="5763945"/>
            <a:ext cx="3300417" cy="3310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69364" y="5763945"/>
            <a:ext cx="2431886" cy="3310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262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ctr" defTabSz="829178" rtl="0" eaLnBrk="1" latinLnBrk="0" hangingPunct="1">
        <a:spcBef>
          <a:spcPct val="0"/>
        </a:spcBef>
        <a:buNone/>
        <a:defRPr sz="399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0942" indent="-310942" algn="l" defTabSz="829178" rtl="0" eaLnBrk="1" latinLnBrk="0" hangingPunct="1">
        <a:spcBef>
          <a:spcPct val="20000"/>
        </a:spcBef>
        <a:buFont typeface="Arial" pitchFamily="34" charset="0"/>
        <a:buChar char="�"/>
        <a:defRPr sz="2902" kern="1200">
          <a:solidFill>
            <a:schemeClr val="tx1"/>
          </a:solidFill>
          <a:latin typeface="+mn-lt"/>
          <a:ea typeface="+mn-ea"/>
          <a:cs typeface="+mn-cs"/>
        </a:defRPr>
      </a:lvl1pPr>
      <a:lvl2pPr marL="673707" indent="-259118" algn="l" defTabSz="829178" rtl="0" eaLnBrk="1" latinLnBrk="0" hangingPunct="1">
        <a:spcBef>
          <a:spcPct val="20000"/>
        </a:spcBef>
        <a:buFont typeface="Arial" pitchFamily="34" charset="0"/>
        <a:buChar char="�"/>
        <a:defRPr sz="2539" kern="1200">
          <a:solidFill>
            <a:schemeClr val="tx1"/>
          </a:solidFill>
          <a:latin typeface="+mn-lt"/>
          <a:ea typeface="+mn-ea"/>
          <a:cs typeface="+mn-cs"/>
        </a:defRPr>
      </a:lvl2pPr>
      <a:lvl3pPr marL="1036472" indent="-207294" algn="l" defTabSz="829178" rtl="0" eaLnBrk="1" latinLnBrk="0" hangingPunct="1">
        <a:spcBef>
          <a:spcPct val="20000"/>
        </a:spcBef>
        <a:buFont typeface="Arial" pitchFamily="34" charset="0"/>
        <a:buChar char="�"/>
        <a:defRPr sz="2176" kern="1200">
          <a:solidFill>
            <a:schemeClr val="tx1"/>
          </a:solidFill>
          <a:latin typeface="+mn-lt"/>
          <a:ea typeface="+mn-ea"/>
          <a:cs typeface="+mn-cs"/>
        </a:defRPr>
      </a:lvl3pPr>
      <a:lvl4pPr marL="1451061" indent="-207294" algn="l" defTabSz="829178" rtl="0" eaLnBrk="1" latinLnBrk="0" hangingPunct="1">
        <a:spcBef>
          <a:spcPct val="20000"/>
        </a:spcBef>
        <a:buFont typeface="Arial" pitchFamily="34" charset="0"/>
        <a:buChar char="�"/>
        <a:defRPr sz="1814" kern="1200">
          <a:solidFill>
            <a:schemeClr val="tx1"/>
          </a:solidFill>
          <a:latin typeface="+mn-lt"/>
          <a:ea typeface="+mn-ea"/>
          <a:cs typeface="+mn-cs"/>
        </a:defRPr>
      </a:lvl4pPr>
      <a:lvl5pPr marL="1865650" indent="-207294" algn="l" defTabSz="829178" rtl="0" eaLnBrk="1" latinLnBrk="0" hangingPunct="1">
        <a:spcBef>
          <a:spcPct val="20000"/>
        </a:spcBef>
        <a:buFont typeface="Arial" pitchFamily="34" charset="0"/>
        <a:buChar char="�"/>
        <a:defRPr sz="1814" kern="1200">
          <a:solidFill>
            <a:schemeClr val="tx1"/>
          </a:solidFill>
          <a:latin typeface="+mn-lt"/>
          <a:ea typeface="+mn-ea"/>
          <a:cs typeface="+mn-cs"/>
        </a:defRPr>
      </a:lvl5pPr>
      <a:lvl6pPr marL="2280239" indent="-207294" algn="l" defTabSz="829178" rtl="0" eaLnBrk="1" latinLnBrk="0" hangingPunct="1">
        <a:spcBef>
          <a:spcPct val="20000"/>
        </a:spcBef>
        <a:buFont typeface="Arial" pitchFamily="34" charset="0"/>
        <a:buChar char="�"/>
        <a:defRPr sz="1814" kern="1200">
          <a:solidFill>
            <a:schemeClr val="tx1"/>
          </a:solidFill>
          <a:latin typeface="+mn-lt"/>
          <a:ea typeface="+mn-ea"/>
          <a:cs typeface="+mn-cs"/>
        </a:defRPr>
      </a:lvl6pPr>
      <a:lvl7pPr marL="2694828" indent="-207294" algn="l" defTabSz="829178" rtl="0" eaLnBrk="1" latinLnBrk="0" hangingPunct="1">
        <a:spcBef>
          <a:spcPct val="20000"/>
        </a:spcBef>
        <a:buFont typeface="Arial" pitchFamily="34" charset="0"/>
        <a:buChar char="�"/>
        <a:defRPr sz="1814" kern="1200">
          <a:solidFill>
            <a:schemeClr val="tx1"/>
          </a:solidFill>
          <a:latin typeface="+mn-lt"/>
          <a:ea typeface="+mn-ea"/>
          <a:cs typeface="+mn-cs"/>
        </a:defRPr>
      </a:lvl7pPr>
      <a:lvl8pPr marL="3109417" indent="-207294" algn="l" defTabSz="829178" rtl="0" eaLnBrk="1" latinLnBrk="0" hangingPunct="1">
        <a:spcBef>
          <a:spcPct val="20000"/>
        </a:spcBef>
        <a:buFont typeface="Arial" pitchFamily="34" charset="0"/>
        <a:buChar char="�"/>
        <a:defRPr sz="1814" kern="1200">
          <a:solidFill>
            <a:schemeClr val="tx1"/>
          </a:solidFill>
          <a:latin typeface="+mn-lt"/>
          <a:ea typeface="+mn-ea"/>
          <a:cs typeface="+mn-cs"/>
        </a:defRPr>
      </a:lvl8pPr>
      <a:lvl9pPr marL="3524006" indent="-207294" algn="l" defTabSz="829178" rtl="0" eaLnBrk="1" latinLnBrk="0" hangingPunct="1">
        <a:spcBef>
          <a:spcPct val="20000"/>
        </a:spcBef>
        <a:buFont typeface="Arial" pitchFamily="34" charset="0"/>
        <a:buChar char="�"/>
        <a:defRPr sz="18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9178" rtl="0" eaLnBrk="1" latinLnBrk="0" hangingPunct="1">
        <a:defRPr sz="1632" kern="1200">
          <a:solidFill>
            <a:schemeClr val="tx1"/>
          </a:solidFill>
          <a:latin typeface="+mn-lt"/>
          <a:ea typeface="+mn-ea"/>
          <a:cs typeface="+mn-cs"/>
        </a:defRPr>
      </a:lvl1pPr>
      <a:lvl2pPr marL="414589" algn="l" defTabSz="829178" rtl="0" eaLnBrk="1" latinLnBrk="0" hangingPunct="1">
        <a:defRPr sz="1632" kern="1200">
          <a:solidFill>
            <a:schemeClr val="tx1"/>
          </a:solidFill>
          <a:latin typeface="+mn-lt"/>
          <a:ea typeface="+mn-ea"/>
          <a:cs typeface="+mn-cs"/>
        </a:defRPr>
      </a:lvl2pPr>
      <a:lvl3pPr marL="829178" algn="l" defTabSz="829178" rtl="0" eaLnBrk="1" latinLnBrk="0" hangingPunct="1">
        <a:defRPr sz="1632" kern="1200">
          <a:solidFill>
            <a:schemeClr val="tx1"/>
          </a:solidFill>
          <a:latin typeface="+mn-lt"/>
          <a:ea typeface="+mn-ea"/>
          <a:cs typeface="+mn-cs"/>
        </a:defRPr>
      </a:lvl3pPr>
      <a:lvl4pPr marL="1243767" algn="l" defTabSz="829178" rtl="0" eaLnBrk="1" latinLnBrk="0" hangingPunct="1">
        <a:defRPr sz="1632" kern="1200">
          <a:solidFill>
            <a:schemeClr val="tx1"/>
          </a:solidFill>
          <a:latin typeface="+mn-lt"/>
          <a:ea typeface="+mn-ea"/>
          <a:cs typeface="+mn-cs"/>
        </a:defRPr>
      </a:lvl4pPr>
      <a:lvl5pPr marL="1658356" algn="l" defTabSz="829178" rtl="0" eaLnBrk="1" latinLnBrk="0" hangingPunct="1">
        <a:defRPr sz="1632" kern="1200">
          <a:solidFill>
            <a:schemeClr val="tx1"/>
          </a:solidFill>
          <a:latin typeface="+mn-lt"/>
          <a:ea typeface="+mn-ea"/>
          <a:cs typeface="+mn-cs"/>
        </a:defRPr>
      </a:lvl5pPr>
      <a:lvl6pPr marL="2072945" algn="l" defTabSz="829178" rtl="0" eaLnBrk="1" latinLnBrk="0" hangingPunct="1">
        <a:defRPr sz="1632" kern="1200">
          <a:solidFill>
            <a:schemeClr val="tx1"/>
          </a:solidFill>
          <a:latin typeface="+mn-lt"/>
          <a:ea typeface="+mn-ea"/>
          <a:cs typeface="+mn-cs"/>
        </a:defRPr>
      </a:lvl6pPr>
      <a:lvl7pPr marL="2487534" algn="l" defTabSz="829178" rtl="0" eaLnBrk="1" latinLnBrk="0" hangingPunct="1">
        <a:defRPr sz="1632" kern="1200">
          <a:solidFill>
            <a:schemeClr val="tx1"/>
          </a:solidFill>
          <a:latin typeface="+mn-lt"/>
          <a:ea typeface="+mn-ea"/>
          <a:cs typeface="+mn-cs"/>
        </a:defRPr>
      </a:lvl7pPr>
      <a:lvl8pPr marL="2902123" algn="l" defTabSz="829178" rtl="0" eaLnBrk="1" latinLnBrk="0" hangingPunct="1">
        <a:defRPr sz="1632" kern="1200">
          <a:solidFill>
            <a:schemeClr val="tx1"/>
          </a:solidFill>
          <a:latin typeface="+mn-lt"/>
          <a:ea typeface="+mn-ea"/>
          <a:cs typeface="+mn-cs"/>
        </a:defRPr>
      </a:lvl8pPr>
      <a:lvl9pPr marL="3316712" algn="l" defTabSz="829178" rtl="0" eaLnBrk="1" latinLnBrk="0" hangingPunct="1">
        <a:defRPr sz="163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8.png"/><Relationship Id="rId7" Type="http://schemas.openxmlformats.org/officeDocument/2006/relationships/image" Target="../media/image103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2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Relationship Id="rId9" Type="http://schemas.openxmlformats.org/officeDocument/2006/relationships/image" Target="../media/image1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5.png"/><Relationship Id="rId4" Type="http://schemas.openxmlformats.org/officeDocument/2006/relationships/image" Target="../media/image8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jp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9.png"/><Relationship Id="rId18" Type="http://schemas.openxmlformats.org/officeDocument/2006/relationships/image" Target="../media/image144.png"/><Relationship Id="rId26" Type="http://schemas.openxmlformats.org/officeDocument/2006/relationships/image" Target="../media/image152.png"/><Relationship Id="rId3" Type="http://schemas.openxmlformats.org/officeDocument/2006/relationships/image" Target="../media/image136.jpg"/><Relationship Id="rId21" Type="http://schemas.openxmlformats.org/officeDocument/2006/relationships/image" Target="../media/image147.png"/><Relationship Id="rId7" Type="http://schemas.openxmlformats.org/officeDocument/2006/relationships/image" Target="../media/image131.png"/><Relationship Id="rId12" Type="http://schemas.openxmlformats.org/officeDocument/2006/relationships/image" Target="../media/image138.png"/><Relationship Id="rId17" Type="http://schemas.openxmlformats.org/officeDocument/2006/relationships/image" Target="../media/image143.png"/><Relationship Id="rId25" Type="http://schemas.openxmlformats.org/officeDocument/2006/relationships/image" Target="../media/image151.png"/><Relationship Id="rId2" Type="http://schemas.openxmlformats.org/officeDocument/2006/relationships/image" Target="../media/image135.png"/><Relationship Id="rId16" Type="http://schemas.openxmlformats.org/officeDocument/2006/relationships/image" Target="../media/image142.png"/><Relationship Id="rId20" Type="http://schemas.openxmlformats.org/officeDocument/2006/relationships/image" Target="../media/image14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0.png"/><Relationship Id="rId11" Type="http://schemas.openxmlformats.org/officeDocument/2006/relationships/image" Target="../media/image137.png"/><Relationship Id="rId24" Type="http://schemas.openxmlformats.org/officeDocument/2006/relationships/image" Target="../media/image150.png"/><Relationship Id="rId5" Type="http://schemas.openxmlformats.org/officeDocument/2006/relationships/image" Target="../media/image129.png"/><Relationship Id="rId15" Type="http://schemas.openxmlformats.org/officeDocument/2006/relationships/image" Target="../media/image141.png"/><Relationship Id="rId23" Type="http://schemas.openxmlformats.org/officeDocument/2006/relationships/image" Target="../media/image149.png"/><Relationship Id="rId10" Type="http://schemas.openxmlformats.org/officeDocument/2006/relationships/image" Target="../media/image134.png"/><Relationship Id="rId19" Type="http://schemas.openxmlformats.org/officeDocument/2006/relationships/image" Target="../media/image145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140.png"/><Relationship Id="rId22" Type="http://schemas.openxmlformats.org/officeDocument/2006/relationships/image" Target="../media/image148.png"/><Relationship Id="rId27" Type="http://schemas.openxmlformats.org/officeDocument/2006/relationships/image" Target="../media/image153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8.png"/><Relationship Id="rId18" Type="http://schemas.openxmlformats.org/officeDocument/2006/relationships/image" Target="../media/image163.png"/><Relationship Id="rId26" Type="http://schemas.openxmlformats.org/officeDocument/2006/relationships/image" Target="../media/image171.png"/><Relationship Id="rId39" Type="http://schemas.openxmlformats.org/officeDocument/2006/relationships/image" Target="../media/image184.png"/><Relationship Id="rId21" Type="http://schemas.openxmlformats.org/officeDocument/2006/relationships/image" Target="../media/image166.png"/><Relationship Id="rId34" Type="http://schemas.openxmlformats.org/officeDocument/2006/relationships/image" Target="../media/image179.png"/><Relationship Id="rId42" Type="http://schemas.openxmlformats.org/officeDocument/2006/relationships/image" Target="../media/image187.png"/><Relationship Id="rId7" Type="http://schemas.openxmlformats.org/officeDocument/2006/relationships/image" Target="../media/image132.png"/><Relationship Id="rId2" Type="http://schemas.openxmlformats.org/officeDocument/2006/relationships/image" Target="../media/image154.jpg"/><Relationship Id="rId16" Type="http://schemas.openxmlformats.org/officeDocument/2006/relationships/image" Target="../media/image161.png"/><Relationship Id="rId29" Type="http://schemas.openxmlformats.org/officeDocument/2006/relationships/image" Target="../media/image17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1.png"/><Relationship Id="rId11" Type="http://schemas.openxmlformats.org/officeDocument/2006/relationships/image" Target="../media/image156.png"/><Relationship Id="rId24" Type="http://schemas.openxmlformats.org/officeDocument/2006/relationships/image" Target="../media/image169.png"/><Relationship Id="rId32" Type="http://schemas.openxmlformats.org/officeDocument/2006/relationships/image" Target="../media/image177.png"/><Relationship Id="rId37" Type="http://schemas.openxmlformats.org/officeDocument/2006/relationships/image" Target="../media/image182.png"/><Relationship Id="rId40" Type="http://schemas.openxmlformats.org/officeDocument/2006/relationships/image" Target="../media/image185.png"/><Relationship Id="rId45" Type="http://schemas.openxmlformats.org/officeDocument/2006/relationships/image" Target="../media/image190.png"/><Relationship Id="rId5" Type="http://schemas.openxmlformats.org/officeDocument/2006/relationships/image" Target="../media/image130.png"/><Relationship Id="rId15" Type="http://schemas.openxmlformats.org/officeDocument/2006/relationships/image" Target="../media/image160.png"/><Relationship Id="rId23" Type="http://schemas.openxmlformats.org/officeDocument/2006/relationships/image" Target="../media/image168.png"/><Relationship Id="rId28" Type="http://schemas.openxmlformats.org/officeDocument/2006/relationships/image" Target="../media/image173.png"/><Relationship Id="rId36" Type="http://schemas.openxmlformats.org/officeDocument/2006/relationships/image" Target="../media/image181.png"/><Relationship Id="rId10" Type="http://schemas.openxmlformats.org/officeDocument/2006/relationships/image" Target="../media/image155.png"/><Relationship Id="rId19" Type="http://schemas.openxmlformats.org/officeDocument/2006/relationships/image" Target="../media/image164.png"/><Relationship Id="rId31" Type="http://schemas.openxmlformats.org/officeDocument/2006/relationships/image" Target="../media/image176.png"/><Relationship Id="rId44" Type="http://schemas.openxmlformats.org/officeDocument/2006/relationships/image" Target="../media/image189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Relationship Id="rId14" Type="http://schemas.openxmlformats.org/officeDocument/2006/relationships/image" Target="../media/image159.png"/><Relationship Id="rId22" Type="http://schemas.openxmlformats.org/officeDocument/2006/relationships/image" Target="../media/image167.png"/><Relationship Id="rId27" Type="http://schemas.openxmlformats.org/officeDocument/2006/relationships/image" Target="../media/image172.png"/><Relationship Id="rId30" Type="http://schemas.openxmlformats.org/officeDocument/2006/relationships/image" Target="../media/image175.png"/><Relationship Id="rId35" Type="http://schemas.openxmlformats.org/officeDocument/2006/relationships/image" Target="../media/image180.png"/><Relationship Id="rId43" Type="http://schemas.openxmlformats.org/officeDocument/2006/relationships/image" Target="../media/image188.png"/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12" Type="http://schemas.openxmlformats.org/officeDocument/2006/relationships/image" Target="../media/image157.png"/><Relationship Id="rId17" Type="http://schemas.openxmlformats.org/officeDocument/2006/relationships/image" Target="../media/image162.png"/><Relationship Id="rId25" Type="http://schemas.openxmlformats.org/officeDocument/2006/relationships/image" Target="../media/image170.png"/><Relationship Id="rId33" Type="http://schemas.openxmlformats.org/officeDocument/2006/relationships/image" Target="../media/image178.png"/><Relationship Id="rId38" Type="http://schemas.openxmlformats.org/officeDocument/2006/relationships/image" Target="../media/image183.png"/><Relationship Id="rId46" Type="http://schemas.openxmlformats.org/officeDocument/2006/relationships/image" Target="../media/image191.png"/><Relationship Id="rId20" Type="http://schemas.openxmlformats.org/officeDocument/2006/relationships/image" Target="../media/image165.png"/><Relationship Id="rId41" Type="http://schemas.openxmlformats.org/officeDocument/2006/relationships/image" Target="../media/image18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92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96.png"/><Relationship Id="rId18" Type="http://schemas.openxmlformats.org/officeDocument/2006/relationships/image" Target="../media/image199.png"/><Relationship Id="rId3" Type="http://schemas.openxmlformats.org/officeDocument/2006/relationships/image" Target="../media/image128.png"/><Relationship Id="rId21" Type="http://schemas.openxmlformats.org/officeDocument/2006/relationships/image" Target="../media/image201.png"/><Relationship Id="rId7" Type="http://schemas.openxmlformats.org/officeDocument/2006/relationships/image" Target="../media/image132.png"/><Relationship Id="rId12" Type="http://schemas.openxmlformats.org/officeDocument/2006/relationships/image" Target="../media/image180.png"/><Relationship Id="rId17" Type="http://schemas.openxmlformats.org/officeDocument/2006/relationships/image" Target="../media/image186.png"/><Relationship Id="rId2" Type="http://schemas.openxmlformats.org/officeDocument/2006/relationships/image" Target="../media/image193.jpg"/><Relationship Id="rId16" Type="http://schemas.openxmlformats.org/officeDocument/2006/relationships/image" Target="../media/image198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1.png"/><Relationship Id="rId11" Type="http://schemas.openxmlformats.org/officeDocument/2006/relationships/image" Target="../media/image195.png"/><Relationship Id="rId5" Type="http://schemas.openxmlformats.org/officeDocument/2006/relationships/image" Target="../media/image130.png"/><Relationship Id="rId15" Type="http://schemas.openxmlformats.org/officeDocument/2006/relationships/image" Target="../media/image175.png"/><Relationship Id="rId10" Type="http://schemas.openxmlformats.org/officeDocument/2006/relationships/image" Target="../media/image194.png"/><Relationship Id="rId19" Type="http://schemas.openxmlformats.org/officeDocument/2006/relationships/image" Target="../media/image171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Relationship Id="rId14" Type="http://schemas.openxmlformats.org/officeDocument/2006/relationships/image" Target="../media/image197.png"/><Relationship Id="rId22" Type="http://schemas.openxmlformats.org/officeDocument/2006/relationships/image" Target="../media/image20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207.jp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206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2.png"/><Relationship Id="rId11" Type="http://schemas.openxmlformats.org/officeDocument/2006/relationships/image" Target="../media/image205.png"/><Relationship Id="rId5" Type="http://schemas.openxmlformats.org/officeDocument/2006/relationships/image" Target="../media/image131.png"/><Relationship Id="rId10" Type="http://schemas.openxmlformats.org/officeDocument/2006/relationships/image" Target="../media/image204.png"/><Relationship Id="rId4" Type="http://schemas.openxmlformats.org/officeDocument/2006/relationships/image" Target="../media/image130.png"/><Relationship Id="rId9" Type="http://schemas.openxmlformats.org/officeDocument/2006/relationships/image" Target="../media/image20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212.png"/><Relationship Id="rId18" Type="http://schemas.openxmlformats.org/officeDocument/2006/relationships/image" Target="../media/image217.png"/><Relationship Id="rId26" Type="http://schemas.openxmlformats.org/officeDocument/2006/relationships/image" Target="../media/image224.png"/><Relationship Id="rId3" Type="http://schemas.openxmlformats.org/officeDocument/2006/relationships/image" Target="../media/image209.png"/><Relationship Id="rId21" Type="http://schemas.openxmlformats.org/officeDocument/2006/relationships/image" Target="../media/image220.png"/><Relationship Id="rId7" Type="http://schemas.openxmlformats.org/officeDocument/2006/relationships/image" Target="../media/image131.png"/><Relationship Id="rId12" Type="http://schemas.openxmlformats.org/officeDocument/2006/relationships/image" Target="../media/image211.png"/><Relationship Id="rId17" Type="http://schemas.openxmlformats.org/officeDocument/2006/relationships/image" Target="../media/image216.png"/><Relationship Id="rId25" Type="http://schemas.openxmlformats.org/officeDocument/2006/relationships/image" Target="../media/image223.png"/><Relationship Id="rId2" Type="http://schemas.openxmlformats.org/officeDocument/2006/relationships/image" Target="../media/image208.png"/><Relationship Id="rId16" Type="http://schemas.openxmlformats.org/officeDocument/2006/relationships/image" Target="../media/image215.png"/><Relationship Id="rId20" Type="http://schemas.openxmlformats.org/officeDocument/2006/relationships/image" Target="../media/image219.png"/><Relationship Id="rId29" Type="http://schemas.openxmlformats.org/officeDocument/2006/relationships/image" Target="../media/image22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0.png"/><Relationship Id="rId11" Type="http://schemas.openxmlformats.org/officeDocument/2006/relationships/image" Target="../media/image210.png"/><Relationship Id="rId24" Type="http://schemas.openxmlformats.org/officeDocument/2006/relationships/image" Target="../media/image222.png"/><Relationship Id="rId5" Type="http://schemas.openxmlformats.org/officeDocument/2006/relationships/image" Target="../media/image129.png"/><Relationship Id="rId15" Type="http://schemas.openxmlformats.org/officeDocument/2006/relationships/image" Target="../media/image214.png"/><Relationship Id="rId23" Type="http://schemas.openxmlformats.org/officeDocument/2006/relationships/image" Target="../media/image45.png"/><Relationship Id="rId28" Type="http://schemas.openxmlformats.org/officeDocument/2006/relationships/image" Target="../media/image161.png"/><Relationship Id="rId10" Type="http://schemas.openxmlformats.org/officeDocument/2006/relationships/image" Target="../media/image134.png"/><Relationship Id="rId19" Type="http://schemas.openxmlformats.org/officeDocument/2006/relationships/image" Target="../media/image218.png"/><Relationship Id="rId31" Type="http://schemas.openxmlformats.org/officeDocument/2006/relationships/image" Target="../media/image228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213.png"/><Relationship Id="rId22" Type="http://schemas.openxmlformats.org/officeDocument/2006/relationships/image" Target="../media/image221.png"/><Relationship Id="rId27" Type="http://schemas.openxmlformats.org/officeDocument/2006/relationships/image" Target="../media/image225.png"/><Relationship Id="rId30" Type="http://schemas.openxmlformats.org/officeDocument/2006/relationships/image" Target="../media/image2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230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2" Type="http://schemas.openxmlformats.org/officeDocument/2006/relationships/image" Target="../media/image229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232.png"/><Relationship Id="rId10" Type="http://schemas.openxmlformats.org/officeDocument/2006/relationships/image" Target="../media/image132.png"/><Relationship Id="rId4" Type="http://schemas.openxmlformats.org/officeDocument/2006/relationships/image" Target="../media/image231.png"/><Relationship Id="rId9" Type="http://schemas.openxmlformats.org/officeDocument/2006/relationships/image" Target="../media/image131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9" Type="http://schemas.openxmlformats.org/officeDocument/2006/relationships/image" Target="../media/image52.png"/><Relationship Id="rId21" Type="http://schemas.openxmlformats.org/officeDocument/2006/relationships/image" Target="../media/image34.png"/><Relationship Id="rId34" Type="http://schemas.openxmlformats.org/officeDocument/2006/relationships/image" Target="../media/image47.png"/><Relationship Id="rId42" Type="http://schemas.openxmlformats.org/officeDocument/2006/relationships/image" Target="../media/image55.png"/><Relationship Id="rId47" Type="http://schemas.openxmlformats.org/officeDocument/2006/relationships/image" Target="../media/image60.png"/><Relationship Id="rId50" Type="http://schemas.openxmlformats.org/officeDocument/2006/relationships/image" Target="../media/image63.png"/><Relationship Id="rId55" Type="http://schemas.openxmlformats.org/officeDocument/2006/relationships/image" Target="../media/image68.png"/><Relationship Id="rId63" Type="http://schemas.openxmlformats.org/officeDocument/2006/relationships/image" Target="../media/image7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9" Type="http://schemas.openxmlformats.org/officeDocument/2006/relationships/image" Target="../media/image42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32" Type="http://schemas.openxmlformats.org/officeDocument/2006/relationships/image" Target="../media/image45.png"/><Relationship Id="rId37" Type="http://schemas.openxmlformats.org/officeDocument/2006/relationships/image" Target="../media/image50.png"/><Relationship Id="rId40" Type="http://schemas.openxmlformats.org/officeDocument/2006/relationships/image" Target="../media/image53.png"/><Relationship Id="rId45" Type="http://schemas.openxmlformats.org/officeDocument/2006/relationships/image" Target="../media/image58.png"/><Relationship Id="rId53" Type="http://schemas.openxmlformats.org/officeDocument/2006/relationships/image" Target="../media/image66.png"/><Relationship Id="rId58" Type="http://schemas.openxmlformats.org/officeDocument/2006/relationships/image" Target="../media/image71.png"/><Relationship Id="rId5" Type="http://schemas.openxmlformats.org/officeDocument/2006/relationships/image" Target="../media/image18.png"/><Relationship Id="rId61" Type="http://schemas.openxmlformats.org/officeDocument/2006/relationships/image" Target="../media/image74.png"/><Relationship Id="rId19" Type="http://schemas.openxmlformats.org/officeDocument/2006/relationships/image" Target="../media/image3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png"/><Relationship Id="rId30" Type="http://schemas.openxmlformats.org/officeDocument/2006/relationships/image" Target="../media/image43.png"/><Relationship Id="rId35" Type="http://schemas.openxmlformats.org/officeDocument/2006/relationships/image" Target="../media/image48.png"/><Relationship Id="rId43" Type="http://schemas.openxmlformats.org/officeDocument/2006/relationships/image" Target="../media/image56.png"/><Relationship Id="rId48" Type="http://schemas.openxmlformats.org/officeDocument/2006/relationships/image" Target="../media/image61.png"/><Relationship Id="rId56" Type="http://schemas.openxmlformats.org/officeDocument/2006/relationships/image" Target="../media/image69.png"/><Relationship Id="rId64" Type="http://schemas.openxmlformats.org/officeDocument/2006/relationships/image" Target="../media/image77.png"/><Relationship Id="rId8" Type="http://schemas.openxmlformats.org/officeDocument/2006/relationships/image" Target="../media/image21.png"/><Relationship Id="rId51" Type="http://schemas.openxmlformats.org/officeDocument/2006/relationships/image" Target="../media/image64.png"/><Relationship Id="rId3" Type="http://schemas.openxmlformats.org/officeDocument/2006/relationships/image" Target="../media/image16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33" Type="http://schemas.openxmlformats.org/officeDocument/2006/relationships/image" Target="../media/image46.png"/><Relationship Id="rId38" Type="http://schemas.openxmlformats.org/officeDocument/2006/relationships/image" Target="../media/image51.png"/><Relationship Id="rId46" Type="http://schemas.openxmlformats.org/officeDocument/2006/relationships/image" Target="../media/image59.png"/><Relationship Id="rId59" Type="http://schemas.openxmlformats.org/officeDocument/2006/relationships/image" Target="../media/image72.png"/><Relationship Id="rId20" Type="http://schemas.openxmlformats.org/officeDocument/2006/relationships/image" Target="../media/image33.png"/><Relationship Id="rId41" Type="http://schemas.openxmlformats.org/officeDocument/2006/relationships/image" Target="../media/image54.png"/><Relationship Id="rId54" Type="http://schemas.openxmlformats.org/officeDocument/2006/relationships/image" Target="../media/image67.png"/><Relationship Id="rId62" Type="http://schemas.openxmlformats.org/officeDocument/2006/relationships/image" Target="../media/image7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41.png"/><Relationship Id="rId36" Type="http://schemas.openxmlformats.org/officeDocument/2006/relationships/image" Target="../media/image49.png"/><Relationship Id="rId49" Type="http://schemas.openxmlformats.org/officeDocument/2006/relationships/image" Target="../media/image62.png"/><Relationship Id="rId57" Type="http://schemas.openxmlformats.org/officeDocument/2006/relationships/image" Target="../media/image70.png"/><Relationship Id="rId10" Type="http://schemas.openxmlformats.org/officeDocument/2006/relationships/image" Target="../media/image23.png"/><Relationship Id="rId31" Type="http://schemas.openxmlformats.org/officeDocument/2006/relationships/image" Target="../media/image44.png"/><Relationship Id="rId44" Type="http://schemas.openxmlformats.org/officeDocument/2006/relationships/image" Target="../media/image57.png"/><Relationship Id="rId52" Type="http://schemas.openxmlformats.org/officeDocument/2006/relationships/image" Target="../media/image65.png"/><Relationship Id="rId60" Type="http://schemas.openxmlformats.org/officeDocument/2006/relationships/image" Target="../media/image7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86.png"/><Relationship Id="rId18" Type="http://schemas.openxmlformats.org/officeDocument/2006/relationships/image" Target="../media/image239.png"/><Relationship Id="rId3" Type="http://schemas.openxmlformats.org/officeDocument/2006/relationships/image" Target="../media/image128.png"/><Relationship Id="rId21" Type="http://schemas.openxmlformats.org/officeDocument/2006/relationships/image" Target="../media/image242.png"/><Relationship Id="rId7" Type="http://schemas.openxmlformats.org/officeDocument/2006/relationships/image" Target="../media/image132.png"/><Relationship Id="rId12" Type="http://schemas.openxmlformats.org/officeDocument/2006/relationships/image" Target="../media/image236.png"/><Relationship Id="rId17" Type="http://schemas.openxmlformats.org/officeDocument/2006/relationships/image" Target="../media/image73.png"/><Relationship Id="rId2" Type="http://schemas.openxmlformats.org/officeDocument/2006/relationships/image" Target="../media/image233.png"/><Relationship Id="rId16" Type="http://schemas.openxmlformats.org/officeDocument/2006/relationships/image" Target="../media/image238.png"/><Relationship Id="rId20" Type="http://schemas.openxmlformats.org/officeDocument/2006/relationships/image" Target="../media/image24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1.png"/><Relationship Id="rId11" Type="http://schemas.openxmlformats.org/officeDocument/2006/relationships/image" Target="../media/image235.png"/><Relationship Id="rId5" Type="http://schemas.openxmlformats.org/officeDocument/2006/relationships/image" Target="../media/image130.png"/><Relationship Id="rId15" Type="http://schemas.openxmlformats.org/officeDocument/2006/relationships/image" Target="../media/image57.png"/><Relationship Id="rId10" Type="http://schemas.openxmlformats.org/officeDocument/2006/relationships/image" Target="../media/image234.png"/><Relationship Id="rId19" Type="http://schemas.openxmlformats.org/officeDocument/2006/relationships/image" Target="../media/image240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Relationship Id="rId14" Type="http://schemas.openxmlformats.org/officeDocument/2006/relationships/image" Target="../media/image237.png"/><Relationship Id="rId2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244.png"/><Relationship Id="rId7" Type="http://schemas.openxmlformats.org/officeDocument/2006/relationships/image" Target="../media/image131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248.png"/><Relationship Id="rId18" Type="http://schemas.openxmlformats.org/officeDocument/2006/relationships/image" Target="../media/image252.png"/><Relationship Id="rId26" Type="http://schemas.openxmlformats.org/officeDocument/2006/relationships/image" Target="../media/image260.png"/><Relationship Id="rId3" Type="http://schemas.openxmlformats.org/officeDocument/2006/relationships/image" Target="../media/image128.png"/><Relationship Id="rId21" Type="http://schemas.openxmlformats.org/officeDocument/2006/relationships/image" Target="../media/image255.png"/><Relationship Id="rId7" Type="http://schemas.openxmlformats.org/officeDocument/2006/relationships/image" Target="../media/image132.png"/><Relationship Id="rId12" Type="http://schemas.openxmlformats.org/officeDocument/2006/relationships/image" Target="../media/image247.png"/><Relationship Id="rId17" Type="http://schemas.openxmlformats.org/officeDocument/2006/relationships/image" Target="../media/image251.png"/><Relationship Id="rId25" Type="http://schemas.openxmlformats.org/officeDocument/2006/relationships/image" Target="../media/image259.png"/><Relationship Id="rId2" Type="http://schemas.openxmlformats.org/officeDocument/2006/relationships/image" Target="../media/image245.png"/><Relationship Id="rId16" Type="http://schemas.openxmlformats.org/officeDocument/2006/relationships/image" Target="../media/image250.png"/><Relationship Id="rId20" Type="http://schemas.openxmlformats.org/officeDocument/2006/relationships/image" Target="../media/image254.png"/><Relationship Id="rId29" Type="http://schemas.openxmlformats.org/officeDocument/2006/relationships/image" Target="../media/image22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1.png"/><Relationship Id="rId11" Type="http://schemas.openxmlformats.org/officeDocument/2006/relationships/image" Target="../media/image15.png"/><Relationship Id="rId24" Type="http://schemas.openxmlformats.org/officeDocument/2006/relationships/image" Target="../media/image258.png"/><Relationship Id="rId5" Type="http://schemas.openxmlformats.org/officeDocument/2006/relationships/image" Target="../media/image130.png"/><Relationship Id="rId15" Type="http://schemas.openxmlformats.org/officeDocument/2006/relationships/image" Target="../media/image249.png"/><Relationship Id="rId23" Type="http://schemas.openxmlformats.org/officeDocument/2006/relationships/image" Target="../media/image257.png"/><Relationship Id="rId28" Type="http://schemas.openxmlformats.org/officeDocument/2006/relationships/image" Target="../media/image262.png"/><Relationship Id="rId10" Type="http://schemas.openxmlformats.org/officeDocument/2006/relationships/image" Target="../media/image246.png"/><Relationship Id="rId19" Type="http://schemas.openxmlformats.org/officeDocument/2006/relationships/image" Target="../media/image253.png"/><Relationship Id="rId31" Type="http://schemas.openxmlformats.org/officeDocument/2006/relationships/image" Target="../media/image263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Relationship Id="rId14" Type="http://schemas.openxmlformats.org/officeDocument/2006/relationships/image" Target="../media/image186.png"/><Relationship Id="rId22" Type="http://schemas.openxmlformats.org/officeDocument/2006/relationships/image" Target="../media/image256.png"/><Relationship Id="rId27" Type="http://schemas.openxmlformats.org/officeDocument/2006/relationships/image" Target="../media/image261.png"/><Relationship Id="rId30" Type="http://schemas.openxmlformats.org/officeDocument/2006/relationships/image" Target="../media/image242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8.png"/><Relationship Id="rId18" Type="http://schemas.openxmlformats.org/officeDocument/2006/relationships/image" Target="../media/image273.png"/><Relationship Id="rId26" Type="http://schemas.openxmlformats.org/officeDocument/2006/relationships/image" Target="../media/image281.png"/><Relationship Id="rId39" Type="http://schemas.openxmlformats.org/officeDocument/2006/relationships/image" Target="../media/image294.png"/><Relationship Id="rId21" Type="http://schemas.openxmlformats.org/officeDocument/2006/relationships/image" Target="../media/image276.png"/><Relationship Id="rId34" Type="http://schemas.openxmlformats.org/officeDocument/2006/relationships/image" Target="../media/image289.png"/><Relationship Id="rId42" Type="http://schemas.openxmlformats.org/officeDocument/2006/relationships/image" Target="../media/image15.png"/><Relationship Id="rId47" Type="http://schemas.openxmlformats.org/officeDocument/2006/relationships/image" Target="../media/image298.png"/><Relationship Id="rId50" Type="http://schemas.openxmlformats.org/officeDocument/2006/relationships/image" Target="../media/image301.png"/><Relationship Id="rId55" Type="http://schemas.openxmlformats.org/officeDocument/2006/relationships/image" Target="../media/image304.png"/><Relationship Id="rId7" Type="http://schemas.openxmlformats.org/officeDocument/2006/relationships/image" Target="../media/image131.png"/><Relationship Id="rId2" Type="http://schemas.openxmlformats.org/officeDocument/2006/relationships/image" Target="../media/image264.png"/><Relationship Id="rId16" Type="http://schemas.openxmlformats.org/officeDocument/2006/relationships/image" Target="../media/image271.png"/><Relationship Id="rId29" Type="http://schemas.openxmlformats.org/officeDocument/2006/relationships/image" Target="../media/image284.png"/><Relationship Id="rId11" Type="http://schemas.openxmlformats.org/officeDocument/2006/relationships/image" Target="../media/image266.png"/><Relationship Id="rId24" Type="http://schemas.openxmlformats.org/officeDocument/2006/relationships/image" Target="../media/image279.png"/><Relationship Id="rId32" Type="http://schemas.openxmlformats.org/officeDocument/2006/relationships/image" Target="../media/image287.png"/><Relationship Id="rId37" Type="http://schemas.openxmlformats.org/officeDocument/2006/relationships/image" Target="../media/image292.png"/><Relationship Id="rId40" Type="http://schemas.openxmlformats.org/officeDocument/2006/relationships/image" Target="../media/image295.png"/><Relationship Id="rId45" Type="http://schemas.openxmlformats.org/officeDocument/2006/relationships/image" Target="../media/image165.png"/><Relationship Id="rId53" Type="http://schemas.openxmlformats.org/officeDocument/2006/relationships/image" Target="../media/image303.png"/><Relationship Id="rId5" Type="http://schemas.openxmlformats.org/officeDocument/2006/relationships/image" Target="../media/image129.png"/><Relationship Id="rId19" Type="http://schemas.openxmlformats.org/officeDocument/2006/relationships/image" Target="../media/image27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269.png"/><Relationship Id="rId22" Type="http://schemas.openxmlformats.org/officeDocument/2006/relationships/image" Target="../media/image277.png"/><Relationship Id="rId27" Type="http://schemas.openxmlformats.org/officeDocument/2006/relationships/image" Target="../media/image282.png"/><Relationship Id="rId30" Type="http://schemas.openxmlformats.org/officeDocument/2006/relationships/image" Target="../media/image285.png"/><Relationship Id="rId35" Type="http://schemas.openxmlformats.org/officeDocument/2006/relationships/image" Target="../media/image290.png"/><Relationship Id="rId43" Type="http://schemas.openxmlformats.org/officeDocument/2006/relationships/image" Target="../media/image185.png"/><Relationship Id="rId48" Type="http://schemas.openxmlformats.org/officeDocument/2006/relationships/image" Target="../media/image299.png"/><Relationship Id="rId56" Type="http://schemas.openxmlformats.org/officeDocument/2006/relationships/image" Target="../media/image305.png"/><Relationship Id="rId8" Type="http://schemas.openxmlformats.org/officeDocument/2006/relationships/image" Target="../media/image132.png"/><Relationship Id="rId51" Type="http://schemas.openxmlformats.org/officeDocument/2006/relationships/image" Target="../media/image302.png"/><Relationship Id="rId3" Type="http://schemas.openxmlformats.org/officeDocument/2006/relationships/image" Target="../media/image265.png"/><Relationship Id="rId12" Type="http://schemas.openxmlformats.org/officeDocument/2006/relationships/image" Target="../media/image267.png"/><Relationship Id="rId17" Type="http://schemas.openxmlformats.org/officeDocument/2006/relationships/image" Target="../media/image272.png"/><Relationship Id="rId25" Type="http://schemas.openxmlformats.org/officeDocument/2006/relationships/image" Target="../media/image280.png"/><Relationship Id="rId33" Type="http://schemas.openxmlformats.org/officeDocument/2006/relationships/image" Target="../media/image288.png"/><Relationship Id="rId38" Type="http://schemas.openxmlformats.org/officeDocument/2006/relationships/image" Target="../media/image293.png"/><Relationship Id="rId46" Type="http://schemas.openxmlformats.org/officeDocument/2006/relationships/image" Target="../media/image297.png"/><Relationship Id="rId20" Type="http://schemas.openxmlformats.org/officeDocument/2006/relationships/image" Target="../media/image275.png"/><Relationship Id="rId41" Type="http://schemas.openxmlformats.org/officeDocument/2006/relationships/image" Target="../media/image296.png"/><Relationship Id="rId54" Type="http://schemas.openxmlformats.org/officeDocument/2006/relationships/image" Target="../media/image5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0.png"/><Relationship Id="rId15" Type="http://schemas.openxmlformats.org/officeDocument/2006/relationships/image" Target="../media/image270.png"/><Relationship Id="rId23" Type="http://schemas.openxmlformats.org/officeDocument/2006/relationships/image" Target="../media/image278.png"/><Relationship Id="rId28" Type="http://schemas.openxmlformats.org/officeDocument/2006/relationships/image" Target="../media/image283.png"/><Relationship Id="rId36" Type="http://schemas.openxmlformats.org/officeDocument/2006/relationships/image" Target="../media/image291.png"/><Relationship Id="rId49" Type="http://schemas.openxmlformats.org/officeDocument/2006/relationships/image" Target="../media/image300.png"/><Relationship Id="rId57" Type="http://schemas.openxmlformats.org/officeDocument/2006/relationships/image" Target="../media/image306.png"/><Relationship Id="rId10" Type="http://schemas.openxmlformats.org/officeDocument/2006/relationships/image" Target="../media/image134.png"/><Relationship Id="rId31" Type="http://schemas.openxmlformats.org/officeDocument/2006/relationships/image" Target="../media/image286.png"/><Relationship Id="rId44" Type="http://schemas.openxmlformats.org/officeDocument/2006/relationships/image" Target="../media/image164.png"/><Relationship Id="rId52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1.png"/><Relationship Id="rId18" Type="http://schemas.openxmlformats.org/officeDocument/2006/relationships/image" Target="../media/image314.png"/><Relationship Id="rId26" Type="http://schemas.openxmlformats.org/officeDocument/2006/relationships/image" Target="../media/image319.png"/><Relationship Id="rId39" Type="http://schemas.openxmlformats.org/officeDocument/2006/relationships/image" Target="../media/image328.png"/><Relationship Id="rId21" Type="http://schemas.openxmlformats.org/officeDocument/2006/relationships/image" Target="../media/image316.png"/><Relationship Id="rId34" Type="http://schemas.openxmlformats.org/officeDocument/2006/relationships/image" Target="../media/image323.png"/><Relationship Id="rId7" Type="http://schemas.openxmlformats.org/officeDocument/2006/relationships/image" Target="../media/image131.png"/><Relationship Id="rId12" Type="http://schemas.openxmlformats.org/officeDocument/2006/relationships/image" Target="../media/image310.png"/><Relationship Id="rId17" Type="http://schemas.openxmlformats.org/officeDocument/2006/relationships/image" Target="../media/image313.png"/><Relationship Id="rId25" Type="http://schemas.openxmlformats.org/officeDocument/2006/relationships/image" Target="../media/image318.png"/><Relationship Id="rId33" Type="http://schemas.openxmlformats.org/officeDocument/2006/relationships/image" Target="../media/image40.png"/><Relationship Id="rId38" Type="http://schemas.openxmlformats.org/officeDocument/2006/relationships/image" Target="../media/image327.png"/><Relationship Id="rId2" Type="http://schemas.openxmlformats.org/officeDocument/2006/relationships/image" Target="../media/image307.jpg"/><Relationship Id="rId16" Type="http://schemas.openxmlformats.org/officeDocument/2006/relationships/image" Target="../media/image54.png"/><Relationship Id="rId20" Type="http://schemas.openxmlformats.org/officeDocument/2006/relationships/image" Target="../media/image315.png"/><Relationship Id="rId29" Type="http://schemas.openxmlformats.org/officeDocument/2006/relationships/image" Target="../media/image32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0.png"/><Relationship Id="rId11" Type="http://schemas.openxmlformats.org/officeDocument/2006/relationships/image" Target="../media/image309.png"/><Relationship Id="rId24" Type="http://schemas.openxmlformats.org/officeDocument/2006/relationships/image" Target="../media/image47.png"/><Relationship Id="rId32" Type="http://schemas.openxmlformats.org/officeDocument/2006/relationships/image" Target="../media/image70.png"/><Relationship Id="rId37" Type="http://schemas.openxmlformats.org/officeDocument/2006/relationships/image" Target="../media/image326.png"/><Relationship Id="rId40" Type="http://schemas.openxmlformats.org/officeDocument/2006/relationships/image" Target="../media/image252.png"/><Relationship Id="rId5" Type="http://schemas.openxmlformats.org/officeDocument/2006/relationships/image" Target="../media/image129.png"/><Relationship Id="rId15" Type="http://schemas.openxmlformats.org/officeDocument/2006/relationships/image" Target="../media/image312.png"/><Relationship Id="rId23" Type="http://schemas.openxmlformats.org/officeDocument/2006/relationships/image" Target="../media/image215.png"/><Relationship Id="rId28" Type="http://schemas.openxmlformats.org/officeDocument/2006/relationships/image" Target="../media/image43.png"/><Relationship Id="rId36" Type="http://schemas.openxmlformats.org/officeDocument/2006/relationships/image" Target="../media/image325.png"/><Relationship Id="rId10" Type="http://schemas.openxmlformats.org/officeDocument/2006/relationships/image" Target="../media/image134.png"/><Relationship Id="rId19" Type="http://schemas.openxmlformats.org/officeDocument/2006/relationships/image" Target="../media/image37.png"/><Relationship Id="rId31" Type="http://schemas.openxmlformats.org/officeDocument/2006/relationships/image" Target="../media/image53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19.png"/><Relationship Id="rId22" Type="http://schemas.openxmlformats.org/officeDocument/2006/relationships/image" Target="../media/image317.png"/><Relationship Id="rId27" Type="http://schemas.openxmlformats.org/officeDocument/2006/relationships/image" Target="../media/image320.png"/><Relationship Id="rId30" Type="http://schemas.openxmlformats.org/officeDocument/2006/relationships/image" Target="../media/image322.png"/><Relationship Id="rId35" Type="http://schemas.openxmlformats.org/officeDocument/2006/relationships/image" Target="../media/image324.png"/><Relationship Id="rId8" Type="http://schemas.openxmlformats.org/officeDocument/2006/relationships/image" Target="../media/image132.png"/><Relationship Id="rId3" Type="http://schemas.openxmlformats.org/officeDocument/2006/relationships/image" Target="../media/image30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83.png"/><Relationship Id="rId7" Type="http://schemas.openxmlformats.org/officeDocument/2006/relationships/image" Target="../media/image333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32.png"/><Relationship Id="rId5" Type="http://schemas.openxmlformats.org/officeDocument/2006/relationships/image" Target="../media/image331.png"/><Relationship Id="rId4" Type="http://schemas.openxmlformats.org/officeDocument/2006/relationships/image" Target="../media/image330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9.png"/><Relationship Id="rId18" Type="http://schemas.openxmlformats.org/officeDocument/2006/relationships/image" Target="../media/image314.png"/><Relationship Id="rId26" Type="http://schemas.openxmlformats.org/officeDocument/2006/relationships/image" Target="../media/image345.png"/><Relationship Id="rId3" Type="http://schemas.openxmlformats.org/officeDocument/2006/relationships/image" Target="../media/image336.png"/><Relationship Id="rId21" Type="http://schemas.openxmlformats.org/officeDocument/2006/relationships/image" Target="../media/image316.png"/><Relationship Id="rId34" Type="http://schemas.openxmlformats.org/officeDocument/2006/relationships/image" Target="../media/image242.png"/><Relationship Id="rId7" Type="http://schemas.openxmlformats.org/officeDocument/2006/relationships/image" Target="../media/image131.png"/><Relationship Id="rId12" Type="http://schemas.openxmlformats.org/officeDocument/2006/relationships/image" Target="../media/image338.png"/><Relationship Id="rId17" Type="http://schemas.openxmlformats.org/officeDocument/2006/relationships/image" Target="../media/image340.png"/><Relationship Id="rId25" Type="http://schemas.openxmlformats.org/officeDocument/2006/relationships/image" Target="../media/image212.png"/><Relationship Id="rId33" Type="http://schemas.openxmlformats.org/officeDocument/2006/relationships/image" Target="../media/image241.png"/><Relationship Id="rId2" Type="http://schemas.openxmlformats.org/officeDocument/2006/relationships/image" Target="../media/image335.png"/><Relationship Id="rId16" Type="http://schemas.openxmlformats.org/officeDocument/2006/relationships/image" Target="../media/image215.png"/><Relationship Id="rId20" Type="http://schemas.openxmlformats.org/officeDocument/2006/relationships/image" Target="../media/image341.png"/><Relationship Id="rId29" Type="http://schemas.openxmlformats.org/officeDocument/2006/relationships/image" Target="../media/image34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0.png"/><Relationship Id="rId11" Type="http://schemas.openxmlformats.org/officeDocument/2006/relationships/image" Target="../media/image337.png"/><Relationship Id="rId24" Type="http://schemas.openxmlformats.org/officeDocument/2006/relationships/image" Target="../media/image344.png"/><Relationship Id="rId32" Type="http://schemas.openxmlformats.org/officeDocument/2006/relationships/image" Target="../media/image49.png"/><Relationship Id="rId5" Type="http://schemas.openxmlformats.org/officeDocument/2006/relationships/image" Target="../media/image129.png"/><Relationship Id="rId15" Type="http://schemas.openxmlformats.org/officeDocument/2006/relationships/image" Target="../media/image214.png"/><Relationship Id="rId23" Type="http://schemas.openxmlformats.org/officeDocument/2006/relationships/image" Target="../media/image343.png"/><Relationship Id="rId28" Type="http://schemas.openxmlformats.org/officeDocument/2006/relationships/image" Target="../media/image347.png"/><Relationship Id="rId10" Type="http://schemas.openxmlformats.org/officeDocument/2006/relationships/image" Target="../media/image134.png"/><Relationship Id="rId19" Type="http://schemas.openxmlformats.org/officeDocument/2006/relationships/image" Target="../media/image51.png"/><Relationship Id="rId31" Type="http://schemas.openxmlformats.org/officeDocument/2006/relationships/image" Target="../media/image349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322.png"/><Relationship Id="rId22" Type="http://schemas.openxmlformats.org/officeDocument/2006/relationships/image" Target="../media/image342.png"/><Relationship Id="rId27" Type="http://schemas.openxmlformats.org/officeDocument/2006/relationships/image" Target="../media/image346.png"/><Relationship Id="rId30" Type="http://schemas.openxmlformats.org/officeDocument/2006/relationships/image" Target="../media/image251.png"/><Relationship Id="rId35" Type="http://schemas.openxmlformats.org/officeDocument/2006/relationships/image" Target="../media/image16.png"/><Relationship Id="rId8" Type="http://schemas.openxmlformats.org/officeDocument/2006/relationships/image" Target="../media/image13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354.png"/><Relationship Id="rId18" Type="http://schemas.openxmlformats.org/officeDocument/2006/relationships/image" Target="../media/image355.png"/><Relationship Id="rId26" Type="http://schemas.openxmlformats.org/officeDocument/2006/relationships/image" Target="../media/image360.png"/><Relationship Id="rId3" Type="http://schemas.openxmlformats.org/officeDocument/2006/relationships/image" Target="../media/image351.png"/><Relationship Id="rId21" Type="http://schemas.openxmlformats.org/officeDocument/2006/relationships/image" Target="../media/image356.png"/><Relationship Id="rId7" Type="http://schemas.openxmlformats.org/officeDocument/2006/relationships/image" Target="../media/image131.png"/><Relationship Id="rId12" Type="http://schemas.openxmlformats.org/officeDocument/2006/relationships/image" Target="../media/image353.png"/><Relationship Id="rId17" Type="http://schemas.openxmlformats.org/officeDocument/2006/relationships/image" Target="../media/image313.png"/><Relationship Id="rId25" Type="http://schemas.openxmlformats.org/officeDocument/2006/relationships/image" Target="../media/image359.png"/><Relationship Id="rId2" Type="http://schemas.openxmlformats.org/officeDocument/2006/relationships/image" Target="../media/image350.jpg"/><Relationship Id="rId16" Type="http://schemas.openxmlformats.org/officeDocument/2006/relationships/image" Target="../media/image343.png"/><Relationship Id="rId20" Type="http://schemas.openxmlformats.org/officeDocument/2006/relationships/image" Target="../media/image325.png"/><Relationship Id="rId29" Type="http://schemas.openxmlformats.org/officeDocument/2006/relationships/image" Target="../media/image24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0.png"/><Relationship Id="rId11" Type="http://schemas.openxmlformats.org/officeDocument/2006/relationships/image" Target="../media/image352.png"/><Relationship Id="rId24" Type="http://schemas.openxmlformats.org/officeDocument/2006/relationships/image" Target="../media/image358.png"/><Relationship Id="rId5" Type="http://schemas.openxmlformats.org/officeDocument/2006/relationships/image" Target="../media/image129.png"/><Relationship Id="rId15" Type="http://schemas.openxmlformats.org/officeDocument/2006/relationships/image" Target="../media/image53.png"/><Relationship Id="rId23" Type="http://schemas.openxmlformats.org/officeDocument/2006/relationships/image" Target="../media/image215.png"/><Relationship Id="rId28" Type="http://schemas.openxmlformats.org/officeDocument/2006/relationships/image" Target="../media/image223.png"/><Relationship Id="rId10" Type="http://schemas.openxmlformats.org/officeDocument/2006/relationships/image" Target="../media/image134.png"/><Relationship Id="rId19" Type="http://schemas.openxmlformats.org/officeDocument/2006/relationships/image" Target="../media/image37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19.png"/><Relationship Id="rId22" Type="http://schemas.openxmlformats.org/officeDocument/2006/relationships/image" Target="../media/image357.png"/><Relationship Id="rId27" Type="http://schemas.openxmlformats.org/officeDocument/2006/relationships/image" Target="../media/image361.png"/><Relationship Id="rId30" Type="http://schemas.openxmlformats.org/officeDocument/2006/relationships/image" Target="../media/image263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5.png"/><Relationship Id="rId18" Type="http://schemas.openxmlformats.org/officeDocument/2006/relationships/image" Target="../media/image16.png"/><Relationship Id="rId26" Type="http://schemas.openxmlformats.org/officeDocument/2006/relationships/image" Target="../media/image371.png"/><Relationship Id="rId39" Type="http://schemas.openxmlformats.org/officeDocument/2006/relationships/image" Target="../media/image381.png"/><Relationship Id="rId21" Type="http://schemas.openxmlformats.org/officeDocument/2006/relationships/image" Target="../media/image255.png"/><Relationship Id="rId34" Type="http://schemas.openxmlformats.org/officeDocument/2006/relationships/image" Target="../media/image378.png"/><Relationship Id="rId42" Type="http://schemas.openxmlformats.org/officeDocument/2006/relationships/image" Target="../media/image383.png"/><Relationship Id="rId47" Type="http://schemas.openxmlformats.org/officeDocument/2006/relationships/image" Target="../media/image386.png"/><Relationship Id="rId50" Type="http://schemas.openxmlformats.org/officeDocument/2006/relationships/image" Target="../media/image37.png"/><Relationship Id="rId7" Type="http://schemas.openxmlformats.org/officeDocument/2006/relationships/image" Target="../media/image133.png"/><Relationship Id="rId2" Type="http://schemas.openxmlformats.org/officeDocument/2006/relationships/image" Target="../media/image128.png"/><Relationship Id="rId16" Type="http://schemas.openxmlformats.org/officeDocument/2006/relationships/image" Target="../media/image241.png"/><Relationship Id="rId29" Type="http://schemas.openxmlformats.org/officeDocument/2006/relationships/image" Target="../media/image374.png"/><Relationship Id="rId11" Type="http://schemas.openxmlformats.org/officeDocument/2006/relationships/image" Target="../media/image363.png"/><Relationship Id="rId24" Type="http://schemas.openxmlformats.org/officeDocument/2006/relationships/image" Target="../media/image239.png"/><Relationship Id="rId32" Type="http://schemas.openxmlformats.org/officeDocument/2006/relationships/image" Target="../media/image376.png"/><Relationship Id="rId37" Type="http://schemas.openxmlformats.org/officeDocument/2006/relationships/image" Target="../media/image380.png"/><Relationship Id="rId40" Type="http://schemas.openxmlformats.org/officeDocument/2006/relationships/image" Target="../media/image382.png"/><Relationship Id="rId45" Type="http://schemas.openxmlformats.org/officeDocument/2006/relationships/image" Target="../media/image195.png"/><Relationship Id="rId5" Type="http://schemas.openxmlformats.org/officeDocument/2006/relationships/image" Target="../media/image131.png"/><Relationship Id="rId15" Type="http://schemas.openxmlformats.org/officeDocument/2006/relationships/image" Target="../media/image367.png"/><Relationship Id="rId23" Type="http://schemas.openxmlformats.org/officeDocument/2006/relationships/image" Target="../media/image369.png"/><Relationship Id="rId28" Type="http://schemas.openxmlformats.org/officeDocument/2006/relationships/image" Target="../media/image373.png"/><Relationship Id="rId36" Type="http://schemas.openxmlformats.org/officeDocument/2006/relationships/image" Target="../media/image379.png"/><Relationship Id="rId49" Type="http://schemas.openxmlformats.org/officeDocument/2006/relationships/image" Target="../media/image36.png"/><Relationship Id="rId10" Type="http://schemas.openxmlformats.org/officeDocument/2006/relationships/image" Target="../media/image360.png"/><Relationship Id="rId19" Type="http://schemas.openxmlformats.org/officeDocument/2006/relationships/image" Target="../media/image164.png"/><Relationship Id="rId31" Type="http://schemas.openxmlformats.org/officeDocument/2006/relationships/image" Target="../media/image375.png"/><Relationship Id="rId44" Type="http://schemas.openxmlformats.org/officeDocument/2006/relationships/image" Target="../media/image384.png"/><Relationship Id="rId4" Type="http://schemas.openxmlformats.org/officeDocument/2006/relationships/image" Target="../media/image130.png"/><Relationship Id="rId9" Type="http://schemas.openxmlformats.org/officeDocument/2006/relationships/image" Target="../media/image362.png"/><Relationship Id="rId14" Type="http://schemas.openxmlformats.org/officeDocument/2006/relationships/image" Target="../media/image366.png"/><Relationship Id="rId22" Type="http://schemas.openxmlformats.org/officeDocument/2006/relationships/image" Target="../media/image253.png"/><Relationship Id="rId27" Type="http://schemas.openxmlformats.org/officeDocument/2006/relationships/image" Target="../media/image372.png"/><Relationship Id="rId30" Type="http://schemas.openxmlformats.org/officeDocument/2006/relationships/image" Target="../media/image323.png"/><Relationship Id="rId35" Type="http://schemas.openxmlformats.org/officeDocument/2006/relationships/image" Target="../media/image177.png"/><Relationship Id="rId43" Type="http://schemas.openxmlformats.org/officeDocument/2006/relationships/image" Target="../media/image217.png"/><Relationship Id="rId48" Type="http://schemas.openxmlformats.org/officeDocument/2006/relationships/image" Target="../media/image387.png"/><Relationship Id="rId8" Type="http://schemas.openxmlformats.org/officeDocument/2006/relationships/image" Target="../media/image134.png"/><Relationship Id="rId3" Type="http://schemas.openxmlformats.org/officeDocument/2006/relationships/image" Target="../media/image129.png"/><Relationship Id="rId12" Type="http://schemas.openxmlformats.org/officeDocument/2006/relationships/image" Target="../media/image364.png"/><Relationship Id="rId17" Type="http://schemas.openxmlformats.org/officeDocument/2006/relationships/image" Target="../media/image242.png"/><Relationship Id="rId25" Type="http://schemas.openxmlformats.org/officeDocument/2006/relationships/image" Target="../media/image370.png"/><Relationship Id="rId33" Type="http://schemas.openxmlformats.org/officeDocument/2006/relationships/image" Target="../media/image377.png"/><Relationship Id="rId38" Type="http://schemas.openxmlformats.org/officeDocument/2006/relationships/image" Target="../media/image251.png"/><Relationship Id="rId46" Type="http://schemas.openxmlformats.org/officeDocument/2006/relationships/image" Target="../media/image385.png"/><Relationship Id="rId20" Type="http://schemas.openxmlformats.org/officeDocument/2006/relationships/image" Target="../media/image368.png"/><Relationship Id="rId41" Type="http://schemas.openxmlformats.org/officeDocument/2006/relationships/image" Target="../media/image7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89.png"/><Relationship Id="rId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09.png"/><Relationship Id="rId4" Type="http://schemas.openxmlformats.org/officeDocument/2006/relationships/image" Target="../media/image8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3.png"/><Relationship Id="rId5" Type="http://schemas.openxmlformats.org/officeDocument/2006/relationships/image" Target="../media/image418.png"/><Relationship Id="rId4" Type="http://schemas.openxmlformats.org/officeDocument/2006/relationships/image" Target="../media/image4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8.png"/><Relationship Id="rId7" Type="http://schemas.openxmlformats.org/officeDocument/2006/relationships/image" Target="../media/image4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8.png"/><Relationship Id="rId3" Type="http://schemas.openxmlformats.org/officeDocument/2006/relationships/image" Target="../media/image423.png"/><Relationship Id="rId7" Type="http://schemas.openxmlformats.org/officeDocument/2006/relationships/image" Target="../media/image427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6.png"/><Relationship Id="rId5" Type="http://schemas.openxmlformats.org/officeDocument/2006/relationships/image" Target="../media/image425.png"/><Relationship Id="rId10" Type="http://schemas.openxmlformats.org/officeDocument/2006/relationships/image" Target="../media/image83.png"/><Relationship Id="rId4" Type="http://schemas.openxmlformats.org/officeDocument/2006/relationships/image" Target="../media/image424.png"/><Relationship Id="rId9" Type="http://schemas.openxmlformats.org/officeDocument/2006/relationships/image" Target="../media/image4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30.png"/><Relationship Id="rId4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34.png"/><Relationship Id="rId5" Type="http://schemas.openxmlformats.org/officeDocument/2006/relationships/image" Target="../media/image433.png"/><Relationship Id="rId4" Type="http://schemas.openxmlformats.org/officeDocument/2006/relationships/image" Target="../media/image4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18" Type="http://schemas.openxmlformats.org/officeDocument/2006/relationships/image" Target="../media/image10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17" Type="http://schemas.openxmlformats.org/officeDocument/2006/relationships/image" Target="../media/image108.png"/><Relationship Id="rId2" Type="http://schemas.openxmlformats.org/officeDocument/2006/relationships/image" Target="../media/image93.png"/><Relationship Id="rId16" Type="http://schemas.openxmlformats.org/officeDocument/2006/relationships/image" Target="../media/image10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5.png"/><Relationship Id="rId9" Type="http://schemas.openxmlformats.org/officeDocument/2006/relationships/image" Target="../media/image10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2.png"/><Relationship Id="rId7" Type="http://schemas.openxmlformats.org/officeDocument/2006/relationships/image" Target="../media/image114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2.png"/><Relationship Id="rId5" Type="http://schemas.openxmlformats.org/officeDocument/2006/relationships/image" Target="../media/image108.png"/><Relationship Id="rId4" Type="http://schemas.openxmlformats.org/officeDocument/2006/relationships/image" Target="../media/image1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17.png"/><Relationship Id="rId7" Type="http://schemas.openxmlformats.org/officeDocument/2006/relationships/image" Target="../media/image102.png"/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1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85711" y="5530404"/>
            <a:ext cx="8823845" cy="0"/>
          </a:xfrm>
          <a:custGeom>
            <a:avLst/>
            <a:gdLst/>
            <a:ahLst/>
            <a:cxnLst/>
            <a:rect l="l" t="t" r="r" b="b"/>
            <a:pathLst>
              <a:path w="9730740">
                <a:moveTo>
                  <a:pt x="0" y="0"/>
                </a:moveTo>
                <a:lnTo>
                  <a:pt x="9730312" y="0"/>
                </a:lnTo>
              </a:path>
            </a:pathLst>
          </a:custGeom>
          <a:ln w="8356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  <p:grpSp>
        <p:nvGrpSpPr>
          <p:cNvPr id="3" name="object 3"/>
          <p:cNvGrpSpPr/>
          <p:nvPr/>
        </p:nvGrpSpPr>
        <p:grpSpPr>
          <a:xfrm>
            <a:off x="8492525" y="5705334"/>
            <a:ext cx="468141" cy="161229"/>
            <a:chOff x="7989534" y="6291715"/>
            <a:chExt cx="516255" cy="1778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89534" y="6295816"/>
              <a:ext cx="143863" cy="1504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56038" y="6291715"/>
              <a:ext cx="131384" cy="15848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25394" y="6291894"/>
              <a:ext cx="121045" cy="15580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481024" y="6420605"/>
              <a:ext cx="24765" cy="48895"/>
            </a:xfrm>
            <a:custGeom>
              <a:avLst/>
              <a:gdLst/>
              <a:ahLst/>
              <a:cxnLst/>
              <a:rect l="l" t="t" r="r" b="b"/>
              <a:pathLst>
                <a:path w="24765" h="48895">
                  <a:moveTo>
                    <a:pt x="3030" y="48489"/>
                  </a:moveTo>
                  <a:lnTo>
                    <a:pt x="0" y="41715"/>
                  </a:lnTo>
                  <a:lnTo>
                    <a:pt x="6336" y="37481"/>
                  </a:lnTo>
                  <a:lnTo>
                    <a:pt x="11253" y="32044"/>
                  </a:lnTo>
                  <a:lnTo>
                    <a:pt x="14464" y="25470"/>
                  </a:lnTo>
                  <a:lnTo>
                    <a:pt x="15687" y="17826"/>
                  </a:lnTo>
                  <a:lnTo>
                    <a:pt x="14974" y="18005"/>
                  </a:lnTo>
                  <a:lnTo>
                    <a:pt x="8556" y="18005"/>
                  </a:lnTo>
                  <a:lnTo>
                    <a:pt x="4278" y="14796"/>
                  </a:lnTo>
                  <a:lnTo>
                    <a:pt x="4278" y="3208"/>
                  </a:lnTo>
                  <a:lnTo>
                    <a:pt x="8913" y="0"/>
                  </a:lnTo>
                  <a:lnTo>
                    <a:pt x="20144" y="0"/>
                  </a:lnTo>
                  <a:lnTo>
                    <a:pt x="24422" y="5882"/>
                  </a:lnTo>
                  <a:lnTo>
                    <a:pt x="24422" y="15331"/>
                  </a:lnTo>
                  <a:lnTo>
                    <a:pt x="22860" y="25851"/>
                  </a:lnTo>
                  <a:lnTo>
                    <a:pt x="18473" y="35052"/>
                  </a:lnTo>
                  <a:lnTo>
                    <a:pt x="11712" y="42681"/>
                  </a:lnTo>
                  <a:lnTo>
                    <a:pt x="3030" y="48489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9030577" y="5705496"/>
            <a:ext cx="461807" cy="161229"/>
            <a:chOff x="8582886" y="6291894"/>
            <a:chExt cx="509270" cy="17780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82886" y="6291894"/>
              <a:ext cx="121758" cy="1583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40298" y="6296529"/>
              <a:ext cx="143150" cy="14974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05198" y="6291894"/>
              <a:ext cx="127997" cy="15848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067601" y="6420605"/>
              <a:ext cx="24765" cy="48895"/>
            </a:xfrm>
            <a:custGeom>
              <a:avLst/>
              <a:gdLst/>
              <a:ahLst/>
              <a:cxnLst/>
              <a:rect l="l" t="t" r="r" b="b"/>
              <a:pathLst>
                <a:path w="24765" h="48895">
                  <a:moveTo>
                    <a:pt x="3030" y="48489"/>
                  </a:moveTo>
                  <a:lnTo>
                    <a:pt x="0" y="41715"/>
                  </a:lnTo>
                  <a:lnTo>
                    <a:pt x="6336" y="37481"/>
                  </a:lnTo>
                  <a:lnTo>
                    <a:pt x="11253" y="32044"/>
                  </a:lnTo>
                  <a:lnTo>
                    <a:pt x="14464" y="25470"/>
                  </a:lnTo>
                  <a:lnTo>
                    <a:pt x="15687" y="17826"/>
                  </a:lnTo>
                  <a:lnTo>
                    <a:pt x="14974" y="18005"/>
                  </a:lnTo>
                  <a:lnTo>
                    <a:pt x="8556" y="18005"/>
                  </a:lnTo>
                  <a:lnTo>
                    <a:pt x="4278" y="14796"/>
                  </a:lnTo>
                  <a:lnTo>
                    <a:pt x="4278" y="3208"/>
                  </a:lnTo>
                  <a:lnTo>
                    <a:pt x="8913" y="0"/>
                  </a:lnTo>
                  <a:lnTo>
                    <a:pt x="20144" y="0"/>
                  </a:lnTo>
                  <a:lnTo>
                    <a:pt x="24422" y="5882"/>
                  </a:lnTo>
                  <a:lnTo>
                    <a:pt x="24422" y="15331"/>
                  </a:lnTo>
                  <a:lnTo>
                    <a:pt x="22860" y="25851"/>
                  </a:lnTo>
                  <a:lnTo>
                    <a:pt x="18473" y="35052"/>
                  </a:lnTo>
                  <a:lnTo>
                    <a:pt x="11712" y="42681"/>
                  </a:lnTo>
                  <a:lnTo>
                    <a:pt x="3030" y="48489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9560328" y="5705334"/>
            <a:ext cx="464109" cy="161229"/>
            <a:chOff x="9167083" y="6291715"/>
            <a:chExt cx="511809" cy="177800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67083" y="6291715"/>
              <a:ext cx="292719" cy="15794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90821" y="6298668"/>
              <a:ext cx="143685" cy="15135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654294" y="6420605"/>
              <a:ext cx="24765" cy="48895"/>
            </a:xfrm>
            <a:custGeom>
              <a:avLst/>
              <a:gdLst/>
              <a:ahLst/>
              <a:cxnLst/>
              <a:rect l="l" t="t" r="r" b="b"/>
              <a:pathLst>
                <a:path w="24765" h="48895">
                  <a:moveTo>
                    <a:pt x="3030" y="48489"/>
                  </a:moveTo>
                  <a:lnTo>
                    <a:pt x="0" y="41715"/>
                  </a:lnTo>
                  <a:lnTo>
                    <a:pt x="6336" y="37481"/>
                  </a:lnTo>
                  <a:lnTo>
                    <a:pt x="11253" y="32044"/>
                  </a:lnTo>
                  <a:lnTo>
                    <a:pt x="14464" y="25470"/>
                  </a:lnTo>
                  <a:lnTo>
                    <a:pt x="15687" y="17826"/>
                  </a:lnTo>
                  <a:lnTo>
                    <a:pt x="14974" y="18005"/>
                  </a:lnTo>
                  <a:lnTo>
                    <a:pt x="8556" y="18005"/>
                  </a:lnTo>
                  <a:lnTo>
                    <a:pt x="4278" y="14796"/>
                  </a:lnTo>
                  <a:lnTo>
                    <a:pt x="4278" y="3208"/>
                  </a:lnTo>
                  <a:lnTo>
                    <a:pt x="8913" y="0"/>
                  </a:lnTo>
                  <a:lnTo>
                    <a:pt x="20144" y="0"/>
                  </a:lnTo>
                  <a:lnTo>
                    <a:pt x="24422" y="5882"/>
                  </a:lnTo>
                  <a:lnTo>
                    <a:pt x="24422" y="15331"/>
                  </a:lnTo>
                  <a:lnTo>
                    <a:pt x="22860" y="25851"/>
                  </a:lnTo>
                  <a:lnTo>
                    <a:pt x="18473" y="35052"/>
                  </a:lnTo>
                  <a:lnTo>
                    <a:pt x="11712" y="42681"/>
                  </a:lnTo>
                  <a:lnTo>
                    <a:pt x="3030" y="48489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10088630" y="5705333"/>
            <a:ext cx="419196" cy="143955"/>
            <a:chOff x="9749684" y="6291715"/>
            <a:chExt cx="462280" cy="158750"/>
          </a:xfrm>
        </p:grpSpPr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49684" y="6295994"/>
              <a:ext cx="142972" cy="15420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16367" y="6291715"/>
              <a:ext cx="126928" cy="15794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80553" y="6292072"/>
              <a:ext cx="131206" cy="154203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1715801" y="1662415"/>
            <a:ext cx="283879" cy="148561"/>
            <a:chOff x="516314" y="1833274"/>
            <a:chExt cx="313055" cy="163830"/>
          </a:xfrm>
        </p:grpSpPr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6314" y="1833274"/>
              <a:ext cx="213923" cy="16329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58939" y="1835848"/>
              <a:ext cx="70485" cy="129539"/>
            </a:xfrm>
            <a:custGeom>
              <a:avLst/>
              <a:gdLst/>
              <a:ahLst/>
              <a:cxnLst/>
              <a:rect l="l" t="t" r="r" b="b"/>
              <a:pathLst>
                <a:path w="70484" h="129539">
                  <a:moveTo>
                    <a:pt x="69875" y="120650"/>
                  </a:moveTo>
                  <a:lnTo>
                    <a:pt x="10693" y="120650"/>
                  </a:lnTo>
                  <a:lnTo>
                    <a:pt x="10693" y="0"/>
                  </a:lnTo>
                  <a:lnTo>
                    <a:pt x="0" y="0"/>
                  </a:lnTo>
                  <a:lnTo>
                    <a:pt x="0" y="120650"/>
                  </a:lnTo>
                  <a:lnTo>
                    <a:pt x="0" y="129540"/>
                  </a:lnTo>
                  <a:lnTo>
                    <a:pt x="69875" y="129540"/>
                  </a:lnTo>
                  <a:lnTo>
                    <a:pt x="69875" y="120650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</p:grpSp>
      <p:pic>
        <p:nvPicPr>
          <p:cNvPr id="24" name="object 2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065857" y="1650129"/>
            <a:ext cx="108308" cy="141286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2251361" y="1649967"/>
            <a:ext cx="418043" cy="143955"/>
            <a:chOff x="1106917" y="1819547"/>
            <a:chExt cx="461009" cy="158750"/>
          </a:xfrm>
        </p:grpSpPr>
        <p:sp>
          <p:nvSpPr>
            <p:cNvPr id="26" name="object 26"/>
            <p:cNvSpPr/>
            <p:nvPr/>
          </p:nvSpPr>
          <p:spPr>
            <a:xfrm>
              <a:off x="1106906" y="1832038"/>
              <a:ext cx="307975" cy="125730"/>
            </a:xfrm>
            <a:custGeom>
              <a:avLst/>
              <a:gdLst/>
              <a:ahLst/>
              <a:cxnLst/>
              <a:rect l="l" t="t" r="r" b="b"/>
              <a:pathLst>
                <a:path w="307975" h="125730">
                  <a:moveTo>
                    <a:pt x="129247" y="4813"/>
                  </a:moveTo>
                  <a:lnTo>
                    <a:pt x="93421" y="4813"/>
                  </a:lnTo>
                  <a:lnTo>
                    <a:pt x="93421" y="12827"/>
                  </a:lnTo>
                  <a:lnTo>
                    <a:pt x="93421" y="72377"/>
                  </a:lnTo>
                  <a:lnTo>
                    <a:pt x="49390" y="72377"/>
                  </a:lnTo>
                  <a:lnTo>
                    <a:pt x="49390" y="12827"/>
                  </a:lnTo>
                  <a:lnTo>
                    <a:pt x="93421" y="12827"/>
                  </a:lnTo>
                  <a:lnTo>
                    <a:pt x="93421" y="4813"/>
                  </a:lnTo>
                  <a:lnTo>
                    <a:pt x="13550" y="4813"/>
                  </a:lnTo>
                  <a:lnTo>
                    <a:pt x="13550" y="12827"/>
                  </a:lnTo>
                  <a:lnTo>
                    <a:pt x="40119" y="12827"/>
                  </a:lnTo>
                  <a:lnTo>
                    <a:pt x="40119" y="72377"/>
                  </a:lnTo>
                  <a:lnTo>
                    <a:pt x="13728" y="72377"/>
                  </a:lnTo>
                  <a:lnTo>
                    <a:pt x="13728" y="80391"/>
                  </a:lnTo>
                  <a:lnTo>
                    <a:pt x="129247" y="80391"/>
                  </a:lnTo>
                  <a:lnTo>
                    <a:pt x="129247" y="72377"/>
                  </a:lnTo>
                  <a:lnTo>
                    <a:pt x="102870" y="72377"/>
                  </a:lnTo>
                  <a:lnTo>
                    <a:pt x="102870" y="12827"/>
                  </a:lnTo>
                  <a:lnTo>
                    <a:pt x="129247" y="12827"/>
                  </a:lnTo>
                  <a:lnTo>
                    <a:pt x="129247" y="4813"/>
                  </a:lnTo>
                  <a:close/>
                </a:path>
                <a:path w="307975" h="125730">
                  <a:moveTo>
                    <a:pt x="143865" y="116408"/>
                  </a:moveTo>
                  <a:lnTo>
                    <a:pt x="0" y="116408"/>
                  </a:lnTo>
                  <a:lnTo>
                    <a:pt x="0" y="124421"/>
                  </a:lnTo>
                  <a:lnTo>
                    <a:pt x="143865" y="124421"/>
                  </a:lnTo>
                  <a:lnTo>
                    <a:pt x="143865" y="116408"/>
                  </a:lnTo>
                  <a:close/>
                </a:path>
                <a:path w="307975" h="125730">
                  <a:moveTo>
                    <a:pt x="307873" y="116840"/>
                  </a:moveTo>
                  <a:lnTo>
                    <a:pt x="240309" y="116840"/>
                  </a:lnTo>
                  <a:lnTo>
                    <a:pt x="240309" y="83820"/>
                  </a:lnTo>
                  <a:lnTo>
                    <a:pt x="292722" y="83820"/>
                  </a:lnTo>
                  <a:lnTo>
                    <a:pt x="292722" y="76200"/>
                  </a:lnTo>
                  <a:lnTo>
                    <a:pt x="192176" y="76200"/>
                  </a:lnTo>
                  <a:lnTo>
                    <a:pt x="192176" y="45720"/>
                  </a:lnTo>
                  <a:lnTo>
                    <a:pt x="288975" y="45720"/>
                  </a:lnTo>
                  <a:lnTo>
                    <a:pt x="288975" y="36830"/>
                  </a:lnTo>
                  <a:lnTo>
                    <a:pt x="288975" y="7620"/>
                  </a:lnTo>
                  <a:lnTo>
                    <a:pt x="288975" y="0"/>
                  </a:lnTo>
                  <a:lnTo>
                    <a:pt x="182372" y="0"/>
                  </a:lnTo>
                  <a:lnTo>
                    <a:pt x="182372" y="7620"/>
                  </a:lnTo>
                  <a:lnTo>
                    <a:pt x="279704" y="7620"/>
                  </a:lnTo>
                  <a:lnTo>
                    <a:pt x="279704" y="36830"/>
                  </a:lnTo>
                  <a:lnTo>
                    <a:pt x="182905" y="36830"/>
                  </a:lnTo>
                  <a:lnTo>
                    <a:pt x="182905" y="45720"/>
                  </a:lnTo>
                  <a:lnTo>
                    <a:pt x="182905" y="76200"/>
                  </a:lnTo>
                  <a:lnTo>
                    <a:pt x="182905" y="83820"/>
                  </a:lnTo>
                  <a:lnTo>
                    <a:pt x="230860" y="83820"/>
                  </a:lnTo>
                  <a:lnTo>
                    <a:pt x="230860" y="116840"/>
                  </a:lnTo>
                  <a:lnTo>
                    <a:pt x="164007" y="116840"/>
                  </a:lnTo>
                  <a:lnTo>
                    <a:pt x="164007" y="125730"/>
                  </a:lnTo>
                  <a:lnTo>
                    <a:pt x="307873" y="125730"/>
                  </a:lnTo>
                  <a:lnTo>
                    <a:pt x="307873" y="116840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37251" y="1819547"/>
              <a:ext cx="130315" cy="158303"/>
            </a:xfrm>
            <a:prstGeom prst="rect">
              <a:avLst/>
            </a:prstGeom>
          </p:spPr>
        </p:pic>
      </p:grpSp>
      <p:sp>
        <p:nvSpPr>
          <p:cNvPr id="28" name="object 28"/>
          <p:cNvSpPr/>
          <p:nvPr/>
        </p:nvSpPr>
        <p:spPr>
          <a:xfrm>
            <a:off x="2697519" y="1663597"/>
            <a:ext cx="130711" cy="110557"/>
          </a:xfrm>
          <a:custGeom>
            <a:avLst/>
            <a:gdLst/>
            <a:ahLst/>
            <a:cxnLst/>
            <a:rect l="l" t="t" r="r" b="b"/>
            <a:pathLst>
              <a:path w="144144" h="121919">
                <a:moveTo>
                  <a:pt x="126580" y="72390"/>
                </a:moveTo>
                <a:lnTo>
                  <a:pt x="29070" y="72390"/>
                </a:lnTo>
                <a:lnTo>
                  <a:pt x="29070" y="43180"/>
                </a:lnTo>
                <a:lnTo>
                  <a:pt x="121589" y="43180"/>
                </a:lnTo>
                <a:lnTo>
                  <a:pt x="121589" y="35560"/>
                </a:lnTo>
                <a:lnTo>
                  <a:pt x="29070" y="35560"/>
                </a:lnTo>
                <a:lnTo>
                  <a:pt x="29070" y="7620"/>
                </a:lnTo>
                <a:lnTo>
                  <a:pt x="124968" y="7620"/>
                </a:lnTo>
                <a:lnTo>
                  <a:pt x="124968" y="0"/>
                </a:lnTo>
                <a:lnTo>
                  <a:pt x="19443" y="0"/>
                </a:lnTo>
                <a:lnTo>
                  <a:pt x="19443" y="7620"/>
                </a:lnTo>
                <a:lnTo>
                  <a:pt x="19443" y="35560"/>
                </a:lnTo>
                <a:lnTo>
                  <a:pt x="19443" y="43180"/>
                </a:lnTo>
                <a:lnTo>
                  <a:pt x="19443" y="72390"/>
                </a:lnTo>
                <a:lnTo>
                  <a:pt x="19443" y="81280"/>
                </a:lnTo>
                <a:lnTo>
                  <a:pt x="126580" y="81280"/>
                </a:lnTo>
                <a:lnTo>
                  <a:pt x="126580" y="72390"/>
                </a:lnTo>
                <a:close/>
              </a:path>
              <a:path w="144144" h="121919">
                <a:moveTo>
                  <a:pt x="143687" y="113690"/>
                </a:moveTo>
                <a:lnTo>
                  <a:pt x="0" y="113690"/>
                </a:lnTo>
                <a:lnTo>
                  <a:pt x="0" y="121704"/>
                </a:lnTo>
                <a:lnTo>
                  <a:pt x="143687" y="121704"/>
                </a:lnTo>
                <a:lnTo>
                  <a:pt x="143687" y="11369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29" name="object 29"/>
          <p:cNvSpPr/>
          <p:nvPr/>
        </p:nvSpPr>
        <p:spPr>
          <a:xfrm>
            <a:off x="1716021" y="2200385"/>
            <a:ext cx="558544" cy="616702"/>
          </a:xfrm>
          <a:custGeom>
            <a:avLst/>
            <a:gdLst/>
            <a:ahLst/>
            <a:cxnLst/>
            <a:rect l="l" t="t" r="r" b="b"/>
            <a:pathLst>
              <a:path w="615950" h="680085">
                <a:moveTo>
                  <a:pt x="355800" y="54224"/>
                </a:moveTo>
                <a:lnTo>
                  <a:pt x="257750" y="54224"/>
                </a:lnTo>
                <a:lnTo>
                  <a:pt x="257750" y="0"/>
                </a:lnTo>
                <a:lnTo>
                  <a:pt x="355800" y="0"/>
                </a:lnTo>
                <a:lnTo>
                  <a:pt x="355800" y="54224"/>
                </a:lnTo>
                <a:close/>
              </a:path>
              <a:path w="615950" h="680085">
                <a:moveTo>
                  <a:pt x="557098" y="124790"/>
                </a:moveTo>
                <a:lnTo>
                  <a:pt x="57938" y="124790"/>
                </a:lnTo>
                <a:lnTo>
                  <a:pt x="57938" y="54224"/>
                </a:lnTo>
                <a:lnTo>
                  <a:pt x="557098" y="54224"/>
                </a:lnTo>
                <a:lnTo>
                  <a:pt x="557098" y="124790"/>
                </a:lnTo>
                <a:close/>
              </a:path>
              <a:path w="615950" h="680085">
                <a:moveTo>
                  <a:pt x="50510" y="274092"/>
                </a:moveTo>
                <a:lnTo>
                  <a:pt x="23769" y="202040"/>
                </a:lnTo>
                <a:lnTo>
                  <a:pt x="97930" y="195433"/>
                </a:lnTo>
                <a:lnTo>
                  <a:pt x="156225" y="183405"/>
                </a:lnTo>
                <a:lnTo>
                  <a:pt x="199723" y="166957"/>
                </a:lnTo>
                <a:lnTo>
                  <a:pt x="229494" y="147085"/>
                </a:lnTo>
                <a:lnTo>
                  <a:pt x="246608" y="124790"/>
                </a:lnTo>
                <a:lnTo>
                  <a:pt x="366942" y="124790"/>
                </a:lnTo>
                <a:lnTo>
                  <a:pt x="384418" y="147085"/>
                </a:lnTo>
                <a:lnTo>
                  <a:pt x="414409" y="166957"/>
                </a:lnTo>
                <a:lnTo>
                  <a:pt x="458020" y="183405"/>
                </a:lnTo>
                <a:lnTo>
                  <a:pt x="469146" y="185699"/>
                </a:lnTo>
                <a:lnTo>
                  <a:pt x="306775" y="185699"/>
                </a:lnTo>
                <a:lnTo>
                  <a:pt x="249910" y="229579"/>
                </a:lnTo>
                <a:lnTo>
                  <a:pt x="210675" y="246330"/>
                </a:lnTo>
                <a:lnTo>
                  <a:pt x="164323" y="259428"/>
                </a:lnTo>
                <a:lnTo>
                  <a:pt x="110914" y="268731"/>
                </a:lnTo>
                <a:lnTo>
                  <a:pt x="50510" y="274092"/>
                </a:lnTo>
                <a:close/>
              </a:path>
              <a:path w="615950" h="680085">
                <a:moveTo>
                  <a:pt x="563040" y="274092"/>
                </a:moveTo>
                <a:lnTo>
                  <a:pt x="502946" y="268731"/>
                </a:lnTo>
                <a:lnTo>
                  <a:pt x="449722" y="259428"/>
                </a:lnTo>
                <a:lnTo>
                  <a:pt x="403431" y="246330"/>
                </a:lnTo>
                <a:lnTo>
                  <a:pt x="364135" y="229579"/>
                </a:lnTo>
                <a:lnTo>
                  <a:pt x="306775" y="185699"/>
                </a:lnTo>
                <a:lnTo>
                  <a:pt x="469146" y="185699"/>
                </a:lnTo>
                <a:lnTo>
                  <a:pt x="516357" y="195433"/>
                </a:lnTo>
                <a:lnTo>
                  <a:pt x="590524" y="202040"/>
                </a:lnTo>
                <a:lnTo>
                  <a:pt x="563040" y="274092"/>
                </a:lnTo>
                <a:close/>
              </a:path>
              <a:path w="615950" h="680085">
                <a:moveTo>
                  <a:pt x="615779" y="363228"/>
                </a:moveTo>
                <a:lnTo>
                  <a:pt x="0" y="363228"/>
                </a:lnTo>
                <a:lnTo>
                  <a:pt x="0" y="291176"/>
                </a:lnTo>
                <a:lnTo>
                  <a:pt x="615779" y="291176"/>
                </a:lnTo>
                <a:lnTo>
                  <a:pt x="615779" y="363228"/>
                </a:lnTo>
                <a:close/>
              </a:path>
              <a:path w="615950" h="680085">
                <a:moveTo>
                  <a:pt x="356542" y="404081"/>
                </a:moveTo>
                <a:lnTo>
                  <a:pt x="258493" y="404081"/>
                </a:lnTo>
                <a:lnTo>
                  <a:pt x="258493" y="363228"/>
                </a:lnTo>
                <a:lnTo>
                  <a:pt x="356542" y="363228"/>
                </a:lnTo>
                <a:lnTo>
                  <a:pt x="356542" y="404081"/>
                </a:lnTo>
                <a:close/>
              </a:path>
              <a:path w="615950" h="680085">
                <a:moveTo>
                  <a:pt x="559326" y="679659"/>
                </a:moveTo>
                <a:lnTo>
                  <a:pt x="69822" y="679659"/>
                </a:lnTo>
                <a:lnTo>
                  <a:pt x="69822" y="507330"/>
                </a:lnTo>
                <a:lnTo>
                  <a:pt x="444935" y="507330"/>
                </a:lnTo>
                <a:lnTo>
                  <a:pt x="444935" y="474647"/>
                </a:lnTo>
                <a:lnTo>
                  <a:pt x="69080" y="474647"/>
                </a:lnTo>
                <a:lnTo>
                  <a:pt x="69080" y="404081"/>
                </a:lnTo>
                <a:lnTo>
                  <a:pt x="541499" y="404081"/>
                </a:lnTo>
                <a:lnTo>
                  <a:pt x="541499" y="573439"/>
                </a:lnTo>
                <a:lnTo>
                  <a:pt x="167129" y="573439"/>
                </a:lnTo>
                <a:lnTo>
                  <a:pt x="167129" y="609094"/>
                </a:lnTo>
                <a:lnTo>
                  <a:pt x="559326" y="609094"/>
                </a:lnTo>
                <a:lnTo>
                  <a:pt x="559326" y="679659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30" name="object 30"/>
          <p:cNvSpPr/>
          <p:nvPr/>
        </p:nvSpPr>
        <p:spPr>
          <a:xfrm>
            <a:off x="2325602" y="2201059"/>
            <a:ext cx="540694" cy="621308"/>
          </a:xfrm>
          <a:custGeom>
            <a:avLst/>
            <a:gdLst/>
            <a:ahLst/>
            <a:cxnLst/>
            <a:rect l="l" t="t" r="r" b="b"/>
            <a:pathLst>
              <a:path w="596264" h="685164">
                <a:moveTo>
                  <a:pt x="592752" y="166386"/>
                </a:moveTo>
                <a:lnTo>
                  <a:pt x="499902" y="166386"/>
                </a:lnTo>
                <a:lnTo>
                  <a:pt x="499902" y="0"/>
                </a:lnTo>
                <a:lnTo>
                  <a:pt x="592752" y="0"/>
                </a:lnTo>
                <a:lnTo>
                  <a:pt x="592752" y="166386"/>
                </a:lnTo>
                <a:close/>
              </a:path>
              <a:path w="596264" h="685164">
                <a:moveTo>
                  <a:pt x="446421" y="396653"/>
                </a:moveTo>
                <a:lnTo>
                  <a:pt x="355057" y="396653"/>
                </a:lnTo>
                <a:lnTo>
                  <a:pt x="355057" y="12627"/>
                </a:lnTo>
                <a:lnTo>
                  <a:pt x="446421" y="12627"/>
                </a:lnTo>
                <a:lnTo>
                  <a:pt x="446421" y="166386"/>
                </a:lnTo>
                <a:lnTo>
                  <a:pt x="592752" y="166386"/>
                </a:lnTo>
                <a:lnTo>
                  <a:pt x="592752" y="245123"/>
                </a:lnTo>
                <a:lnTo>
                  <a:pt x="446421" y="245123"/>
                </a:lnTo>
                <a:lnTo>
                  <a:pt x="446421" y="396653"/>
                </a:lnTo>
                <a:close/>
              </a:path>
              <a:path w="596264" h="685164">
                <a:moveTo>
                  <a:pt x="592752" y="418195"/>
                </a:moveTo>
                <a:lnTo>
                  <a:pt x="499902" y="418195"/>
                </a:lnTo>
                <a:lnTo>
                  <a:pt x="499902" y="245123"/>
                </a:lnTo>
                <a:lnTo>
                  <a:pt x="592752" y="245123"/>
                </a:lnTo>
                <a:lnTo>
                  <a:pt x="592752" y="418195"/>
                </a:lnTo>
                <a:close/>
              </a:path>
              <a:path w="596264" h="685164">
                <a:moveTo>
                  <a:pt x="51995" y="399625"/>
                </a:moveTo>
                <a:lnTo>
                  <a:pt x="0" y="323859"/>
                </a:lnTo>
                <a:lnTo>
                  <a:pt x="50623" y="294135"/>
                </a:lnTo>
                <a:lnTo>
                  <a:pt x="88196" y="256496"/>
                </a:lnTo>
                <a:lnTo>
                  <a:pt x="113754" y="213367"/>
                </a:lnTo>
                <a:lnTo>
                  <a:pt x="128331" y="167171"/>
                </a:lnTo>
                <a:lnTo>
                  <a:pt x="132960" y="120333"/>
                </a:lnTo>
                <a:lnTo>
                  <a:pt x="132960" y="40853"/>
                </a:lnTo>
                <a:lnTo>
                  <a:pt x="227296" y="40853"/>
                </a:lnTo>
                <a:lnTo>
                  <a:pt x="227296" y="120333"/>
                </a:lnTo>
                <a:lnTo>
                  <a:pt x="231877" y="164158"/>
                </a:lnTo>
                <a:lnTo>
                  <a:pt x="246121" y="206200"/>
                </a:lnTo>
                <a:lnTo>
                  <a:pt x="270776" y="244677"/>
                </a:lnTo>
                <a:lnTo>
                  <a:pt x="293742" y="265921"/>
                </a:lnTo>
                <a:lnTo>
                  <a:pt x="181985" y="265921"/>
                </a:lnTo>
                <a:lnTo>
                  <a:pt x="160212" y="307495"/>
                </a:lnTo>
                <a:lnTo>
                  <a:pt x="131475" y="344472"/>
                </a:lnTo>
                <a:lnTo>
                  <a:pt x="95495" y="375600"/>
                </a:lnTo>
                <a:lnTo>
                  <a:pt x="51995" y="399625"/>
                </a:lnTo>
                <a:close/>
              </a:path>
              <a:path w="596264" h="685164">
                <a:moveTo>
                  <a:pt x="302318" y="378083"/>
                </a:moveTo>
                <a:lnTo>
                  <a:pt x="263147" y="358051"/>
                </a:lnTo>
                <a:lnTo>
                  <a:pt x="230174" y="332030"/>
                </a:lnTo>
                <a:lnTo>
                  <a:pt x="203189" y="300995"/>
                </a:lnTo>
                <a:lnTo>
                  <a:pt x="181985" y="265921"/>
                </a:lnTo>
                <a:lnTo>
                  <a:pt x="293742" y="265921"/>
                </a:lnTo>
                <a:lnTo>
                  <a:pt x="306591" y="277806"/>
                </a:lnTo>
                <a:lnTo>
                  <a:pt x="354314" y="303804"/>
                </a:lnTo>
                <a:lnTo>
                  <a:pt x="302318" y="378083"/>
                </a:lnTo>
                <a:close/>
              </a:path>
              <a:path w="596264" h="685164">
                <a:moveTo>
                  <a:pt x="360999" y="684859"/>
                </a:moveTo>
                <a:lnTo>
                  <a:pt x="293466" y="680911"/>
                </a:lnTo>
                <a:lnTo>
                  <a:pt x="235714" y="669370"/>
                </a:lnTo>
                <a:lnTo>
                  <a:pt x="188856" y="650690"/>
                </a:lnTo>
                <a:lnTo>
                  <a:pt x="154006" y="625325"/>
                </a:lnTo>
                <a:lnTo>
                  <a:pt x="132279" y="593729"/>
                </a:lnTo>
                <a:lnTo>
                  <a:pt x="124790" y="556355"/>
                </a:lnTo>
                <a:lnTo>
                  <a:pt x="132279" y="519294"/>
                </a:lnTo>
                <a:lnTo>
                  <a:pt x="154006" y="487907"/>
                </a:lnTo>
                <a:lnTo>
                  <a:pt x="188856" y="462670"/>
                </a:lnTo>
                <a:lnTo>
                  <a:pt x="235714" y="444055"/>
                </a:lnTo>
                <a:lnTo>
                  <a:pt x="293466" y="432538"/>
                </a:lnTo>
                <a:lnTo>
                  <a:pt x="360999" y="428594"/>
                </a:lnTo>
                <a:lnTo>
                  <a:pt x="428164" y="432538"/>
                </a:lnTo>
                <a:lnTo>
                  <a:pt x="485569" y="444055"/>
                </a:lnTo>
                <a:lnTo>
                  <a:pt x="532121" y="462670"/>
                </a:lnTo>
                <a:lnTo>
                  <a:pt x="566727" y="487907"/>
                </a:lnTo>
                <a:lnTo>
                  <a:pt x="576499" y="502131"/>
                </a:lnTo>
                <a:lnTo>
                  <a:pt x="360999" y="502131"/>
                </a:lnTo>
                <a:lnTo>
                  <a:pt x="301807" y="505485"/>
                </a:lnTo>
                <a:lnTo>
                  <a:pt x="258493" y="515594"/>
                </a:lnTo>
                <a:lnTo>
                  <a:pt x="231892" y="532527"/>
                </a:lnTo>
                <a:lnTo>
                  <a:pt x="222839" y="556355"/>
                </a:lnTo>
                <a:lnTo>
                  <a:pt x="231892" y="580182"/>
                </a:lnTo>
                <a:lnTo>
                  <a:pt x="258493" y="597116"/>
                </a:lnTo>
                <a:lnTo>
                  <a:pt x="301807" y="607225"/>
                </a:lnTo>
                <a:lnTo>
                  <a:pt x="360999" y="610579"/>
                </a:lnTo>
                <a:lnTo>
                  <a:pt x="576791" y="610579"/>
                </a:lnTo>
                <a:lnTo>
                  <a:pt x="566727" y="625325"/>
                </a:lnTo>
                <a:lnTo>
                  <a:pt x="532121" y="650690"/>
                </a:lnTo>
                <a:lnTo>
                  <a:pt x="485569" y="669370"/>
                </a:lnTo>
                <a:lnTo>
                  <a:pt x="428164" y="680911"/>
                </a:lnTo>
                <a:lnTo>
                  <a:pt x="360999" y="684859"/>
                </a:lnTo>
                <a:close/>
              </a:path>
              <a:path w="596264" h="685164">
                <a:moveTo>
                  <a:pt x="576791" y="610579"/>
                </a:moveTo>
                <a:lnTo>
                  <a:pt x="360999" y="610579"/>
                </a:lnTo>
                <a:lnTo>
                  <a:pt x="419332" y="607225"/>
                </a:lnTo>
                <a:lnTo>
                  <a:pt x="462205" y="597116"/>
                </a:lnTo>
                <a:lnTo>
                  <a:pt x="488644" y="580182"/>
                </a:lnTo>
                <a:lnTo>
                  <a:pt x="497674" y="556355"/>
                </a:lnTo>
                <a:lnTo>
                  <a:pt x="488644" y="532527"/>
                </a:lnTo>
                <a:lnTo>
                  <a:pt x="462205" y="515594"/>
                </a:lnTo>
                <a:lnTo>
                  <a:pt x="419332" y="505485"/>
                </a:lnTo>
                <a:lnTo>
                  <a:pt x="360999" y="502131"/>
                </a:lnTo>
                <a:lnTo>
                  <a:pt x="576499" y="502131"/>
                </a:lnTo>
                <a:lnTo>
                  <a:pt x="588292" y="519294"/>
                </a:lnTo>
                <a:lnTo>
                  <a:pt x="595723" y="556355"/>
                </a:lnTo>
                <a:lnTo>
                  <a:pt x="588292" y="593729"/>
                </a:lnTo>
                <a:lnTo>
                  <a:pt x="576791" y="610579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31" name="object 31"/>
          <p:cNvSpPr/>
          <p:nvPr/>
        </p:nvSpPr>
        <p:spPr>
          <a:xfrm>
            <a:off x="2954034" y="2210993"/>
            <a:ext cx="562575" cy="605761"/>
          </a:xfrm>
          <a:custGeom>
            <a:avLst/>
            <a:gdLst/>
            <a:ahLst/>
            <a:cxnLst/>
            <a:rect l="l" t="t" r="r" b="b"/>
            <a:pathLst>
              <a:path w="620394" h="668019">
                <a:moveTo>
                  <a:pt x="555612" y="194310"/>
                </a:moveTo>
                <a:lnTo>
                  <a:pt x="173812" y="194310"/>
                </a:lnTo>
                <a:lnTo>
                  <a:pt x="173812" y="160020"/>
                </a:lnTo>
                <a:lnTo>
                  <a:pt x="543725" y="160020"/>
                </a:lnTo>
                <a:lnTo>
                  <a:pt x="543725" y="100330"/>
                </a:lnTo>
                <a:lnTo>
                  <a:pt x="543725" y="66040"/>
                </a:lnTo>
                <a:lnTo>
                  <a:pt x="543725" y="0"/>
                </a:lnTo>
                <a:lnTo>
                  <a:pt x="75768" y="0"/>
                </a:lnTo>
                <a:lnTo>
                  <a:pt x="75768" y="66040"/>
                </a:lnTo>
                <a:lnTo>
                  <a:pt x="447167" y="66040"/>
                </a:lnTo>
                <a:lnTo>
                  <a:pt x="447167" y="100330"/>
                </a:lnTo>
                <a:lnTo>
                  <a:pt x="77254" y="100330"/>
                </a:lnTo>
                <a:lnTo>
                  <a:pt x="77254" y="160020"/>
                </a:lnTo>
                <a:lnTo>
                  <a:pt x="77254" y="194310"/>
                </a:lnTo>
                <a:lnTo>
                  <a:pt x="77254" y="260350"/>
                </a:lnTo>
                <a:lnTo>
                  <a:pt x="555612" y="260350"/>
                </a:lnTo>
                <a:lnTo>
                  <a:pt x="555612" y="194310"/>
                </a:lnTo>
                <a:close/>
              </a:path>
              <a:path w="620394" h="668019">
                <a:moveTo>
                  <a:pt x="564527" y="601980"/>
                </a:moveTo>
                <a:lnTo>
                  <a:pt x="167868" y="601980"/>
                </a:lnTo>
                <a:lnTo>
                  <a:pt x="167868" y="565150"/>
                </a:lnTo>
                <a:lnTo>
                  <a:pt x="545960" y="565150"/>
                </a:lnTo>
                <a:lnTo>
                  <a:pt x="545960" y="502920"/>
                </a:lnTo>
                <a:lnTo>
                  <a:pt x="545960" y="468630"/>
                </a:lnTo>
                <a:lnTo>
                  <a:pt x="545960" y="402590"/>
                </a:lnTo>
                <a:lnTo>
                  <a:pt x="69824" y="402590"/>
                </a:lnTo>
                <a:lnTo>
                  <a:pt x="69824" y="468630"/>
                </a:lnTo>
                <a:lnTo>
                  <a:pt x="448652" y="468630"/>
                </a:lnTo>
                <a:lnTo>
                  <a:pt x="448652" y="502920"/>
                </a:lnTo>
                <a:lnTo>
                  <a:pt x="70573" y="502920"/>
                </a:lnTo>
                <a:lnTo>
                  <a:pt x="70573" y="565150"/>
                </a:lnTo>
                <a:lnTo>
                  <a:pt x="70573" y="601980"/>
                </a:lnTo>
                <a:lnTo>
                  <a:pt x="70573" y="668020"/>
                </a:lnTo>
                <a:lnTo>
                  <a:pt x="564527" y="668020"/>
                </a:lnTo>
                <a:lnTo>
                  <a:pt x="564527" y="601980"/>
                </a:lnTo>
                <a:close/>
              </a:path>
              <a:path w="620394" h="668019">
                <a:moveTo>
                  <a:pt x="620242" y="292112"/>
                </a:moveTo>
                <a:lnTo>
                  <a:pt x="0" y="292112"/>
                </a:lnTo>
                <a:lnTo>
                  <a:pt x="0" y="362673"/>
                </a:lnTo>
                <a:lnTo>
                  <a:pt x="152273" y="362673"/>
                </a:lnTo>
                <a:lnTo>
                  <a:pt x="152273" y="402043"/>
                </a:lnTo>
                <a:lnTo>
                  <a:pt x="249580" y="402043"/>
                </a:lnTo>
                <a:lnTo>
                  <a:pt x="249580" y="362673"/>
                </a:lnTo>
                <a:lnTo>
                  <a:pt x="369912" y="362673"/>
                </a:lnTo>
                <a:lnTo>
                  <a:pt x="369912" y="402043"/>
                </a:lnTo>
                <a:lnTo>
                  <a:pt x="467969" y="402043"/>
                </a:lnTo>
                <a:lnTo>
                  <a:pt x="467969" y="362673"/>
                </a:lnTo>
                <a:lnTo>
                  <a:pt x="620242" y="362673"/>
                </a:lnTo>
                <a:lnTo>
                  <a:pt x="620242" y="292112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32" name="object 32"/>
          <p:cNvSpPr/>
          <p:nvPr/>
        </p:nvSpPr>
        <p:spPr>
          <a:xfrm>
            <a:off x="3755328" y="2201059"/>
            <a:ext cx="577546" cy="613247"/>
          </a:xfrm>
          <a:custGeom>
            <a:avLst/>
            <a:gdLst/>
            <a:ahLst/>
            <a:cxnLst/>
            <a:rect l="l" t="t" r="r" b="b"/>
            <a:pathLst>
              <a:path w="636904" h="676275">
                <a:moveTo>
                  <a:pt x="38625" y="397396"/>
                </a:moveTo>
                <a:lnTo>
                  <a:pt x="0" y="320145"/>
                </a:lnTo>
                <a:lnTo>
                  <a:pt x="61030" y="301701"/>
                </a:lnTo>
                <a:lnTo>
                  <a:pt x="113602" y="279099"/>
                </a:lnTo>
                <a:lnTo>
                  <a:pt x="157715" y="252728"/>
                </a:lnTo>
                <a:lnTo>
                  <a:pt x="193369" y="222980"/>
                </a:lnTo>
                <a:lnTo>
                  <a:pt x="220565" y="190242"/>
                </a:lnTo>
                <a:lnTo>
                  <a:pt x="239302" y="154906"/>
                </a:lnTo>
                <a:lnTo>
                  <a:pt x="249580" y="117362"/>
                </a:lnTo>
                <a:lnTo>
                  <a:pt x="32683" y="117362"/>
                </a:lnTo>
                <a:lnTo>
                  <a:pt x="32683" y="39368"/>
                </a:lnTo>
                <a:lnTo>
                  <a:pt x="356542" y="39368"/>
                </a:lnTo>
                <a:lnTo>
                  <a:pt x="353708" y="87536"/>
                </a:lnTo>
                <a:lnTo>
                  <a:pt x="345289" y="132742"/>
                </a:lnTo>
                <a:lnTo>
                  <a:pt x="331409" y="174930"/>
                </a:lnTo>
                <a:lnTo>
                  <a:pt x="312191" y="214047"/>
                </a:lnTo>
                <a:lnTo>
                  <a:pt x="287760" y="250041"/>
                </a:lnTo>
                <a:lnTo>
                  <a:pt x="258239" y="282857"/>
                </a:lnTo>
                <a:lnTo>
                  <a:pt x="223752" y="312442"/>
                </a:lnTo>
                <a:lnTo>
                  <a:pt x="184423" y="338741"/>
                </a:lnTo>
                <a:lnTo>
                  <a:pt x="140377" y="361703"/>
                </a:lnTo>
                <a:lnTo>
                  <a:pt x="91736" y="381272"/>
                </a:lnTo>
                <a:lnTo>
                  <a:pt x="38625" y="397396"/>
                </a:lnTo>
                <a:close/>
              </a:path>
              <a:path w="636904" h="676275">
                <a:moveTo>
                  <a:pt x="545956" y="675945"/>
                </a:moveTo>
                <a:lnTo>
                  <a:pt x="102506" y="675945"/>
                </a:lnTo>
                <a:lnTo>
                  <a:pt x="102506" y="408538"/>
                </a:lnTo>
                <a:lnTo>
                  <a:pt x="545956" y="408538"/>
                </a:lnTo>
                <a:lnTo>
                  <a:pt x="545956" y="485789"/>
                </a:lnTo>
                <a:lnTo>
                  <a:pt x="198326" y="485789"/>
                </a:lnTo>
                <a:lnTo>
                  <a:pt x="198326" y="599437"/>
                </a:lnTo>
                <a:lnTo>
                  <a:pt x="545956" y="599437"/>
                </a:lnTo>
                <a:lnTo>
                  <a:pt x="545956" y="675945"/>
                </a:lnTo>
                <a:close/>
              </a:path>
              <a:path w="636904" h="676275">
                <a:moveTo>
                  <a:pt x="545956" y="599437"/>
                </a:moveTo>
                <a:lnTo>
                  <a:pt x="449392" y="599437"/>
                </a:lnTo>
                <a:lnTo>
                  <a:pt x="449392" y="485789"/>
                </a:lnTo>
                <a:lnTo>
                  <a:pt x="545956" y="485789"/>
                </a:lnTo>
                <a:lnTo>
                  <a:pt x="545956" y="599437"/>
                </a:lnTo>
                <a:close/>
              </a:path>
              <a:path w="636904" h="676275">
                <a:moveTo>
                  <a:pt x="545956" y="381055"/>
                </a:moveTo>
                <a:lnTo>
                  <a:pt x="447906" y="381055"/>
                </a:lnTo>
                <a:lnTo>
                  <a:pt x="447906" y="0"/>
                </a:lnTo>
                <a:lnTo>
                  <a:pt x="545956" y="0"/>
                </a:lnTo>
                <a:lnTo>
                  <a:pt x="545956" y="148559"/>
                </a:lnTo>
                <a:lnTo>
                  <a:pt x="636577" y="148559"/>
                </a:lnTo>
                <a:lnTo>
                  <a:pt x="636577" y="228781"/>
                </a:lnTo>
                <a:lnTo>
                  <a:pt x="545956" y="228781"/>
                </a:lnTo>
                <a:lnTo>
                  <a:pt x="545956" y="381055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33" name="object 33"/>
          <p:cNvSpPr/>
          <p:nvPr/>
        </p:nvSpPr>
        <p:spPr>
          <a:xfrm>
            <a:off x="4381747" y="2235410"/>
            <a:ext cx="561999" cy="513054"/>
          </a:xfrm>
          <a:custGeom>
            <a:avLst/>
            <a:gdLst/>
            <a:ahLst/>
            <a:cxnLst/>
            <a:rect l="l" t="t" r="r" b="b"/>
            <a:pathLst>
              <a:path w="619760" h="565785">
                <a:moveTo>
                  <a:pt x="54967" y="355057"/>
                </a:moveTo>
                <a:lnTo>
                  <a:pt x="14855" y="274092"/>
                </a:lnTo>
                <a:lnTo>
                  <a:pt x="69492" y="261070"/>
                </a:lnTo>
                <a:lnTo>
                  <a:pt x="117408" y="241641"/>
                </a:lnTo>
                <a:lnTo>
                  <a:pt x="158430" y="216850"/>
                </a:lnTo>
                <a:lnTo>
                  <a:pt x="192384" y="187742"/>
                </a:lnTo>
                <a:lnTo>
                  <a:pt x="219096" y="155360"/>
                </a:lnTo>
                <a:lnTo>
                  <a:pt x="238391" y="120751"/>
                </a:lnTo>
                <a:lnTo>
                  <a:pt x="254036" y="49024"/>
                </a:lnTo>
                <a:lnTo>
                  <a:pt x="254036" y="0"/>
                </a:lnTo>
                <a:lnTo>
                  <a:pt x="358771" y="0"/>
                </a:lnTo>
                <a:lnTo>
                  <a:pt x="358771" y="49024"/>
                </a:lnTo>
                <a:lnTo>
                  <a:pt x="362682" y="85597"/>
                </a:lnTo>
                <a:lnTo>
                  <a:pt x="374323" y="121691"/>
                </a:lnTo>
                <a:lnTo>
                  <a:pt x="393555" y="156340"/>
                </a:lnTo>
                <a:lnTo>
                  <a:pt x="417240" y="184956"/>
                </a:lnTo>
                <a:lnTo>
                  <a:pt x="306032" y="184956"/>
                </a:lnTo>
                <a:lnTo>
                  <a:pt x="280265" y="225205"/>
                </a:lnTo>
                <a:lnTo>
                  <a:pt x="247709" y="261574"/>
                </a:lnTo>
                <a:lnTo>
                  <a:pt x="208633" y="293405"/>
                </a:lnTo>
                <a:lnTo>
                  <a:pt x="163305" y="320035"/>
                </a:lnTo>
                <a:lnTo>
                  <a:pt x="111993" y="340806"/>
                </a:lnTo>
                <a:lnTo>
                  <a:pt x="54967" y="355057"/>
                </a:lnTo>
                <a:close/>
              </a:path>
              <a:path w="619760" h="565785">
                <a:moveTo>
                  <a:pt x="558583" y="355057"/>
                </a:moveTo>
                <a:lnTo>
                  <a:pt x="501188" y="340858"/>
                </a:lnTo>
                <a:lnTo>
                  <a:pt x="449530" y="320200"/>
                </a:lnTo>
                <a:lnTo>
                  <a:pt x="403896" y="293683"/>
                </a:lnTo>
                <a:lnTo>
                  <a:pt x="364576" y="261904"/>
                </a:lnTo>
                <a:lnTo>
                  <a:pt x="331858" y="225463"/>
                </a:lnTo>
                <a:lnTo>
                  <a:pt x="306032" y="184956"/>
                </a:lnTo>
                <a:lnTo>
                  <a:pt x="417240" y="184956"/>
                </a:lnTo>
                <a:lnTo>
                  <a:pt x="420237" y="188577"/>
                </a:lnTo>
                <a:lnTo>
                  <a:pt x="454232" y="217438"/>
                </a:lnTo>
                <a:lnTo>
                  <a:pt x="495399" y="241954"/>
                </a:lnTo>
                <a:lnTo>
                  <a:pt x="543600" y="261161"/>
                </a:lnTo>
                <a:lnTo>
                  <a:pt x="598694" y="274092"/>
                </a:lnTo>
                <a:lnTo>
                  <a:pt x="558583" y="355057"/>
                </a:lnTo>
                <a:close/>
              </a:path>
              <a:path w="619760" h="565785">
                <a:moveTo>
                  <a:pt x="355800" y="486532"/>
                </a:moveTo>
                <a:lnTo>
                  <a:pt x="257750" y="486532"/>
                </a:lnTo>
                <a:lnTo>
                  <a:pt x="257750" y="333516"/>
                </a:lnTo>
                <a:lnTo>
                  <a:pt x="355800" y="333516"/>
                </a:lnTo>
                <a:lnTo>
                  <a:pt x="355800" y="486532"/>
                </a:lnTo>
                <a:close/>
              </a:path>
              <a:path w="619760" h="565785">
                <a:moveTo>
                  <a:pt x="619493" y="565268"/>
                </a:moveTo>
                <a:lnTo>
                  <a:pt x="0" y="565268"/>
                </a:lnTo>
                <a:lnTo>
                  <a:pt x="0" y="486532"/>
                </a:lnTo>
                <a:lnTo>
                  <a:pt x="619493" y="486532"/>
                </a:lnTo>
                <a:lnTo>
                  <a:pt x="619493" y="565268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34" name="object 34"/>
          <p:cNvSpPr/>
          <p:nvPr/>
        </p:nvSpPr>
        <p:spPr>
          <a:xfrm>
            <a:off x="5001426" y="2240935"/>
            <a:ext cx="561999" cy="512479"/>
          </a:xfrm>
          <a:custGeom>
            <a:avLst/>
            <a:gdLst/>
            <a:ahLst/>
            <a:cxnLst/>
            <a:rect l="l" t="t" r="r" b="b"/>
            <a:pathLst>
              <a:path w="619760" h="565150">
                <a:moveTo>
                  <a:pt x="619493" y="485140"/>
                </a:moveTo>
                <a:lnTo>
                  <a:pt x="358025" y="485140"/>
                </a:lnTo>
                <a:lnTo>
                  <a:pt x="358025" y="383540"/>
                </a:lnTo>
                <a:lnTo>
                  <a:pt x="565264" y="383540"/>
                </a:lnTo>
                <a:lnTo>
                  <a:pt x="565264" y="304800"/>
                </a:lnTo>
                <a:lnTo>
                  <a:pt x="168617" y="304800"/>
                </a:lnTo>
                <a:lnTo>
                  <a:pt x="168617" y="227330"/>
                </a:lnTo>
                <a:lnTo>
                  <a:pt x="549668" y="227330"/>
                </a:lnTo>
                <a:lnTo>
                  <a:pt x="549668" y="151130"/>
                </a:lnTo>
                <a:lnTo>
                  <a:pt x="549668" y="77470"/>
                </a:lnTo>
                <a:lnTo>
                  <a:pt x="549668" y="0"/>
                </a:lnTo>
                <a:lnTo>
                  <a:pt x="70561" y="0"/>
                </a:lnTo>
                <a:lnTo>
                  <a:pt x="70561" y="77470"/>
                </a:lnTo>
                <a:lnTo>
                  <a:pt x="453110" y="77470"/>
                </a:lnTo>
                <a:lnTo>
                  <a:pt x="453110" y="151130"/>
                </a:lnTo>
                <a:lnTo>
                  <a:pt x="71310" y="151130"/>
                </a:lnTo>
                <a:lnTo>
                  <a:pt x="71310" y="227330"/>
                </a:lnTo>
                <a:lnTo>
                  <a:pt x="71310" y="304800"/>
                </a:lnTo>
                <a:lnTo>
                  <a:pt x="71310" y="383540"/>
                </a:lnTo>
                <a:lnTo>
                  <a:pt x="259981" y="383540"/>
                </a:lnTo>
                <a:lnTo>
                  <a:pt x="259981" y="485140"/>
                </a:lnTo>
                <a:lnTo>
                  <a:pt x="0" y="485140"/>
                </a:lnTo>
                <a:lnTo>
                  <a:pt x="0" y="565150"/>
                </a:lnTo>
                <a:lnTo>
                  <a:pt x="619493" y="565150"/>
                </a:lnTo>
                <a:lnTo>
                  <a:pt x="619493" y="48514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35" name="object 35"/>
          <p:cNvSpPr/>
          <p:nvPr/>
        </p:nvSpPr>
        <p:spPr>
          <a:xfrm>
            <a:off x="5814280" y="2201059"/>
            <a:ext cx="565454" cy="613247"/>
          </a:xfrm>
          <a:custGeom>
            <a:avLst/>
            <a:gdLst/>
            <a:ahLst/>
            <a:cxnLst/>
            <a:rect l="l" t="t" r="r" b="b"/>
            <a:pathLst>
              <a:path w="623570" h="676275">
                <a:moveTo>
                  <a:pt x="181985" y="330544"/>
                </a:moveTo>
                <a:lnTo>
                  <a:pt x="132396" y="325335"/>
                </a:lnTo>
                <a:lnTo>
                  <a:pt x="88585" y="310406"/>
                </a:lnTo>
                <a:lnTo>
                  <a:pt x="51995" y="286812"/>
                </a:lnTo>
                <a:lnTo>
                  <a:pt x="24072" y="255604"/>
                </a:lnTo>
                <a:lnTo>
                  <a:pt x="6258" y="217835"/>
                </a:lnTo>
                <a:lnTo>
                  <a:pt x="0" y="174557"/>
                </a:lnTo>
                <a:lnTo>
                  <a:pt x="6258" y="131850"/>
                </a:lnTo>
                <a:lnTo>
                  <a:pt x="24072" y="94362"/>
                </a:lnTo>
                <a:lnTo>
                  <a:pt x="51995" y="63230"/>
                </a:lnTo>
                <a:lnTo>
                  <a:pt x="88585" y="39588"/>
                </a:lnTo>
                <a:lnTo>
                  <a:pt x="132396" y="24570"/>
                </a:lnTo>
                <a:lnTo>
                  <a:pt x="181985" y="19312"/>
                </a:lnTo>
                <a:lnTo>
                  <a:pt x="231831" y="24570"/>
                </a:lnTo>
                <a:lnTo>
                  <a:pt x="275715" y="39588"/>
                </a:lnTo>
                <a:lnTo>
                  <a:pt x="312253" y="63230"/>
                </a:lnTo>
                <a:lnTo>
                  <a:pt x="340063" y="94362"/>
                </a:lnTo>
                <a:lnTo>
                  <a:pt x="341804" y="98049"/>
                </a:lnTo>
                <a:lnTo>
                  <a:pt x="181985" y="98049"/>
                </a:lnTo>
                <a:lnTo>
                  <a:pt x="146667" y="103318"/>
                </a:lnTo>
                <a:lnTo>
                  <a:pt x="118940" y="118476"/>
                </a:lnTo>
                <a:lnTo>
                  <a:pt x="100823" y="142547"/>
                </a:lnTo>
                <a:lnTo>
                  <a:pt x="94335" y="174557"/>
                </a:lnTo>
                <a:lnTo>
                  <a:pt x="100823" y="206996"/>
                </a:lnTo>
                <a:lnTo>
                  <a:pt x="118940" y="231288"/>
                </a:lnTo>
                <a:lnTo>
                  <a:pt x="146667" y="246527"/>
                </a:lnTo>
                <a:lnTo>
                  <a:pt x="181985" y="251808"/>
                </a:lnTo>
                <a:lnTo>
                  <a:pt x="341842" y="251808"/>
                </a:lnTo>
                <a:lnTo>
                  <a:pt x="340063" y="255604"/>
                </a:lnTo>
                <a:lnTo>
                  <a:pt x="312253" y="286812"/>
                </a:lnTo>
                <a:lnTo>
                  <a:pt x="275715" y="310406"/>
                </a:lnTo>
                <a:lnTo>
                  <a:pt x="231831" y="325335"/>
                </a:lnTo>
                <a:lnTo>
                  <a:pt x="181985" y="330544"/>
                </a:lnTo>
                <a:close/>
              </a:path>
              <a:path w="623570" h="676275">
                <a:moveTo>
                  <a:pt x="341842" y="251808"/>
                </a:moveTo>
                <a:lnTo>
                  <a:pt x="181985" y="251808"/>
                </a:lnTo>
                <a:lnTo>
                  <a:pt x="217303" y="246527"/>
                </a:lnTo>
                <a:lnTo>
                  <a:pt x="245030" y="231288"/>
                </a:lnTo>
                <a:lnTo>
                  <a:pt x="263147" y="206996"/>
                </a:lnTo>
                <a:lnTo>
                  <a:pt x="269635" y="174557"/>
                </a:lnTo>
                <a:lnTo>
                  <a:pt x="263147" y="142547"/>
                </a:lnTo>
                <a:lnTo>
                  <a:pt x="245030" y="118476"/>
                </a:lnTo>
                <a:lnTo>
                  <a:pt x="217303" y="103318"/>
                </a:lnTo>
                <a:lnTo>
                  <a:pt x="181985" y="98049"/>
                </a:lnTo>
                <a:lnTo>
                  <a:pt x="341804" y="98049"/>
                </a:lnTo>
                <a:lnTo>
                  <a:pt x="357763" y="131850"/>
                </a:lnTo>
                <a:lnTo>
                  <a:pt x="363970" y="174557"/>
                </a:lnTo>
                <a:lnTo>
                  <a:pt x="357763" y="217835"/>
                </a:lnTo>
                <a:lnTo>
                  <a:pt x="341842" y="251808"/>
                </a:lnTo>
                <a:close/>
              </a:path>
              <a:path w="623570" h="676275">
                <a:moveTo>
                  <a:pt x="552641" y="675945"/>
                </a:moveTo>
                <a:lnTo>
                  <a:pt x="82450" y="675945"/>
                </a:lnTo>
                <a:lnTo>
                  <a:pt x="82450" y="485046"/>
                </a:lnTo>
                <a:lnTo>
                  <a:pt x="436765" y="485046"/>
                </a:lnTo>
                <a:lnTo>
                  <a:pt x="436765" y="444192"/>
                </a:lnTo>
                <a:lnTo>
                  <a:pt x="81707" y="444192"/>
                </a:lnTo>
                <a:lnTo>
                  <a:pt x="81707" y="368427"/>
                </a:lnTo>
                <a:lnTo>
                  <a:pt x="533328" y="368427"/>
                </a:lnTo>
                <a:lnTo>
                  <a:pt x="533328" y="555612"/>
                </a:lnTo>
                <a:lnTo>
                  <a:pt x="179757" y="555612"/>
                </a:lnTo>
                <a:lnTo>
                  <a:pt x="179757" y="600180"/>
                </a:lnTo>
                <a:lnTo>
                  <a:pt x="552641" y="600180"/>
                </a:lnTo>
                <a:lnTo>
                  <a:pt x="552641" y="675945"/>
                </a:lnTo>
                <a:close/>
              </a:path>
              <a:path w="623570" h="676275">
                <a:moveTo>
                  <a:pt x="533328" y="341686"/>
                </a:moveTo>
                <a:lnTo>
                  <a:pt x="435279" y="341686"/>
                </a:lnTo>
                <a:lnTo>
                  <a:pt x="435279" y="0"/>
                </a:lnTo>
                <a:lnTo>
                  <a:pt x="533328" y="0"/>
                </a:lnTo>
                <a:lnTo>
                  <a:pt x="533328" y="131475"/>
                </a:lnTo>
                <a:lnTo>
                  <a:pt x="623207" y="131475"/>
                </a:lnTo>
                <a:lnTo>
                  <a:pt x="623207" y="211697"/>
                </a:lnTo>
                <a:lnTo>
                  <a:pt x="533328" y="211697"/>
                </a:lnTo>
                <a:lnTo>
                  <a:pt x="533328" y="341686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36" name="object 36"/>
          <p:cNvSpPr/>
          <p:nvPr/>
        </p:nvSpPr>
        <p:spPr>
          <a:xfrm>
            <a:off x="6432617" y="2201058"/>
            <a:ext cx="572940" cy="620732"/>
          </a:xfrm>
          <a:custGeom>
            <a:avLst/>
            <a:gdLst/>
            <a:ahLst/>
            <a:cxnLst/>
            <a:rect l="l" t="t" r="r" b="b"/>
            <a:pathLst>
              <a:path w="631825" h="684530">
                <a:moveTo>
                  <a:pt x="179757" y="536299"/>
                </a:moveTo>
                <a:lnTo>
                  <a:pt x="137055" y="530634"/>
                </a:lnTo>
                <a:lnTo>
                  <a:pt x="98642" y="514080"/>
                </a:lnTo>
                <a:lnTo>
                  <a:pt x="65348" y="487301"/>
                </a:lnTo>
                <a:lnTo>
                  <a:pt x="38006" y="450958"/>
                </a:lnTo>
                <a:lnTo>
                  <a:pt x="17445" y="405714"/>
                </a:lnTo>
                <a:lnTo>
                  <a:pt x="4500" y="352233"/>
                </a:lnTo>
                <a:lnTo>
                  <a:pt x="0" y="291176"/>
                </a:lnTo>
                <a:lnTo>
                  <a:pt x="4500" y="230436"/>
                </a:lnTo>
                <a:lnTo>
                  <a:pt x="17445" y="177257"/>
                </a:lnTo>
                <a:lnTo>
                  <a:pt x="38006" y="132291"/>
                </a:lnTo>
                <a:lnTo>
                  <a:pt x="65348" y="96186"/>
                </a:lnTo>
                <a:lnTo>
                  <a:pt x="98642" y="69593"/>
                </a:lnTo>
                <a:lnTo>
                  <a:pt x="137055" y="53160"/>
                </a:lnTo>
                <a:lnTo>
                  <a:pt x="179757" y="47539"/>
                </a:lnTo>
                <a:lnTo>
                  <a:pt x="222224" y="53160"/>
                </a:lnTo>
                <a:lnTo>
                  <a:pt x="260546" y="69593"/>
                </a:lnTo>
                <a:lnTo>
                  <a:pt x="293853" y="96186"/>
                </a:lnTo>
                <a:lnTo>
                  <a:pt x="321274" y="132291"/>
                </a:lnTo>
                <a:lnTo>
                  <a:pt x="322946" y="135931"/>
                </a:lnTo>
                <a:lnTo>
                  <a:pt x="179757" y="135931"/>
                </a:lnTo>
                <a:lnTo>
                  <a:pt x="144787" y="145982"/>
                </a:lnTo>
                <a:lnTo>
                  <a:pt x="117826" y="175671"/>
                </a:lnTo>
                <a:lnTo>
                  <a:pt x="100474" y="224301"/>
                </a:lnTo>
                <a:lnTo>
                  <a:pt x="94335" y="291176"/>
                </a:lnTo>
                <a:lnTo>
                  <a:pt x="100474" y="358481"/>
                </a:lnTo>
                <a:lnTo>
                  <a:pt x="117826" y="407331"/>
                </a:lnTo>
                <a:lnTo>
                  <a:pt x="144787" y="437101"/>
                </a:lnTo>
                <a:lnTo>
                  <a:pt x="179757" y="447164"/>
                </a:lnTo>
                <a:lnTo>
                  <a:pt x="323006" y="447164"/>
                </a:lnTo>
                <a:lnTo>
                  <a:pt x="321274" y="450958"/>
                </a:lnTo>
                <a:lnTo>
                  <a:pt x="293853" y="487301"/>
                </a:lnTo>
                <a:lnTo>
                  <a:pt x="260546" y="514080"/>
                </a:lnTo>
                <a:lnTo>
                  <a:pt x="222224" y="530634"/>
                </a:lnTo>
                <a:lnTo>
                  <a:pt x="179757" y="536299"/>
                </a:lnTo>
                <a:close/>
              </a:path>
              <a:path w="631825" h="684530">
                <a:moveTo>
                  <a:pt x="323006" y="447164"/>
                </a:moveTo>
                <a:lnTo>
                  <a:pt x="179757" y="447164"/>
                </a:lnTo>
                <a:lnTo>
                  <a:pt x="214413" y="437101"/>
                </a:lnTo>
                <a:lnTo>
                  <a:pt x="241409" y="407331"/>
                </a:lnTo>
                <a:lnTo>
                  <a:pt x="258934" y="358481"/>
                </a:lnTo>
                <a:lnTo>
                  <a:pt x="265178" y="291176"/>
                </a:lnTo>
                <a:lnTo>
                  <a:pt x="258934" y="224301"/>
                </a:lnTo>
                <a:lnTo>
                  <a:pt x="241409" y="175671"/>
                </a:lnTo>
                <a:lnTo>
                  <a:pt x="214413" y="145982"/>
                </a:lnTo>
                <a:lnTo>
                  <a:pt x="179757" y="135931"/>
                </a:lnTo>
                <a:lnTo>
                  <a:pt x="322946" y="135931"/>
                </a:lnTo>
                <a:lnTo>
                  <a:pt x="341938" y="177257"/>
                </a:lnTo>
                <a:lnTo>
                  <a:pt x="354974" y="230436"/>
                </a:lnTo>
                <a:lnTo>
                  <a:pt x="359514" y="291176"/>
                </a:lnTo>
                <a:lnTo>
                  <a:pt x="354974" y="352233"/>
                </a:lnTo>
                <a:lnTo>
                  <a:pt x="341938" y="405714"/>
                </a:lnTo>
                <a:lnTo>
                  <a:pt x="323006" y="447164"/>
                </a:lnTo>
                <a:close/>
              </a:path>
              <a:path w="631825" h="684530">
                <a:moveTo>
                  <a:pt x="531843" y="684116"/>
                </a:moveTo>
                <a:lnTo>
                  <a:pt x="433793" y="684116"/>
                </a:lnTo>
                <a:lnTo>
                  <a:pt x="433793" y="0"/>
                </a:lnTo>
                <a:lnTo>
                  <a:pt x="531843" y="0"/>
                </a:lnTo>
                <a:lnTo>
                  <a:pt x="531843" y="257750"/>
                </a:lnTo>
                <a:lnTo>
                  <a:pt x="631377" y="257750"/>
                </a:lnTo>
                <a:lnTo>
                  <a:pt x="631377" y="338715"/>
                </a:lnTo>
                <a:lnTo>
                  <a:pt x="531843" y="338715"/>
                </a:lnTo>
                <a:lnTo>
                  <a:pt x="531843" y="684116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37" name="object 37"/>
          <p:cNvSpPr/>
          <p:nvPr/>
        </p:nvSpPr>
        <p:spPr>
          <a:xfrm>
            <a:off x="7048922" y="2239462"/>
            <a:ext cx="561999" cy="510175"/>
          </a:xfrm>
          <a:custGeom>
            <a:avLst/>
            <a:gdLst/>
            <a:ahLst/>
            <a:cxnLst/>
            <a:rect l="l" t="t" r="r" b="b"/>
            <a:pathLst>
              <a:path w="619759" h="562610">
                <a:moveTo>
                  <a:pt x="551903" y="183464"/>
                </a:moveTo>
                <a:lnTo>
                  <a:pt x="455345" y="183464"/>
                </a:lnTo>
                <a:lnTo>
                  <a:pt x="455345" y="279285"/>
                </a:lnTo>
                <a:lnTo>
                  <a:pt x="551903" y="279285"/>
                </a:lnTo>
                <a:lnTo>
                  <a:pt x="551903" y="183464"/>
                </a:lnTo>
                <a:close/>
              </a:path>
              <a:path w="619759" h="562610">
                <a:moveTo>
                  <a:pt x="551903" y="0"/>
                </a:moveTo>
                <a:lnTo>
                  <a:pt x="455345" y="0"/>
                </a:lnTo>
                <a:lnTo>
                  <a:pt x="455345" y="105765"/>
                </a:lnTo>
                <a:lnTo>
                  <a:pt x="162674" y="105765"/>
                </a:lnTo>
                <a:lnTo>
                  <a:pt x="162674" y="355"/>
                </a:lnTo>
                <a:lnTo>
                  <a:pt x="65366" y="355"/>
                </a:lnTo>
                <a:lnTo>
                  <a:pt x="65366" y="105765"/>
                </a:lnTo>
                <a:lnTo>
                  <a:pt x="65366" y="183235"/>
                </a:lnTo>
                <a:lnTo>
                  <a:pt x="65366" y="279755"/>
                </a:lnTo>
                <a:lnTo>
                  <a:pt x="65366" y="357225"/>
                </a:lnTo>
                <a:lnTo>
                  <a:pt x="551903" y="357225"/>
                </a:lnTo>
                <a:lnTo>
                  <a:pt x="551903" y="279755"/>
                </a:lnTo>
                <a:lnTo>
                  <a:pt x="162674" y="279755"/>
                </a:lnTo>
                <a:lnTo>
                  <a:pt x="162674" y="183235"/>
                </a:lnTo>
                <a:lnTo>
                  <a:pt x="551903" y="183235"/>
                </a:lnTo>
                <a:lnTo>
                  <a:pt x="551903" y="106210"/>
                </a:lnTo>
                <a:lnTo>
                  <a:pt x="551903" y="105765"/>
                </a:lnTo>
                <a:lnTo>
                  <a:pt x="551903" y="0"/>
                </a:lnTo>
                <a:close/>
              </a:path>
              <a:path w="619759" h="562610">
                <a:moveTo>
                  <a:pt x="619493" y="482815"/>
                </a:moveTo>
                <a:lnTo>
                  <a:pt x="358038" y="482815"/>
                </a:lnTo>
                <a:lnTo>
                  <a:pt x="358038" y="357276"/>
                </a:lnTo>
                <a:lnTo>
                  <a:pt x="259981" y="357276"/>
                </a:lnTo>
                <a:lnTo>
                  <a:pt x="259981" y="482815"/>
                </a:lnTo>
                <a:lnTo>
                  <a:pt x="0" y="482815"/>
                </a:lnTo>
                <a:lnTo>
                  <a:pt x="0" y="562292"/>
                </a:lnTo>
                <a:lnTo>
                  <a:pt x="619493" y="562292"/>
                </a:lnTo>
                <a:lnTo>
                  <a:pt x="619493" y="482815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38" name="object 38"/>
          <p:cNvSpPr/>
          <p:nvPr/>
        </p:nvSpPr>
        <p:spPr>
          <a:xfrm>
            <a:off x="7737993" y="2223661"/>
            <a:ext cx="430712" cy="215356"/>
          </a:xfrm>
          <a:custGeom>
            <a:avLst/>
            <a:gdLst/>
            <a:ahLst/>
            <a:cxnLst/>
            <a:rect l="l" t="t" r="r" b="b"/>
            <a:pathLst>
              <a:path w="474979" h="237489">
                <a:moveTo>
                  <a:pt x="474649" y="160020"/>
                </a:moveTo>
                <a:lnTo>
                  <a:pt x="98044" y="160020"/>
                </a:lnTo>
                <a:lnTo>
                  <a:pt x="98044" y="0"/>
                </a:lnTo>
                <a:lnTo>
                  <a:pt x="0" y="0"/>
                </a:lnTo>
                <a:lnTo>
                  <a:pt x="0" y="160020"/>
                </a:lnTo>
                <a:lnTo>
                  <a:pt x="0" y="237490"/>
                </a:lnTo>
                <a:lnTo>
                  <a:pt x="474649" y="237490"/>
                </a:lnTo>
                <a:lnTo>
                  <a:pt x="474649" y="16002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39" name="object 39"/>
          <p:cNvSpPr/>
          <p:nvPr/>
        </p:nvSpPr>
        <p:spPr>
          <a:xfrm>
            <a:off x="7731924" y="2623279"/>
            <a:ext cx="439925" cy="185414"/>
          </a:xfrm>
          <a:custGeom>
            <a:avLst/>
            <a:gdLst/>
            <a:ahLst/>
            <a:cxnLst/>
            <a:rect l="l" t="t" r="r" b="b"/>
            <a:pathLst>
              <a:path w="485140" h="204469">
                <a:moveTo>
                  <a:pt x="485051" y="125730"/>
                </a:moveTo>
                <a:lnTo>
                  <a:pt x="98793" y="125730"/>
                </a:lnTo>
                <a:lnTo>
                  <a:pt x="98793" y="0"/>
                </a:lnTo>
                <a:lnTo>
                  <a:pt x="0" y="0"/>
                </a:lnTo>
                <a:lnTo>
                  <a:pt x="0" y="125730"/>
                </a:lnTo>
                <a:lnTo>
                  <a:pt x="0" y="204470"/>
                </a:lnTo>
                <a:lnTo>
                  <a:pt x="485051" y="204470"/>
                </a:lnTo>
                <a:lnTo>
                  <a:pt x="485051" y="12573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40" name="object 40"/>
          <p:cNvSpPr/>
          <p:nvPr/>
        </p:nvSpPr>
        <p:spPr>
          <a:xfrm>
            <a:off x="7668617" y="2502817"/>
            <a:ext cx="561999" cy="71402"/>
          </a:xfrm>
          <a:custGeom>
            <a:avLst/>
            <a:gdLst/>
            <a:ahLst/>
            <a:cxnLst/>
            <a:rect l="l" t="t" r="r" b="b"/>
            <a:pathLst>
              <a:path w="619759" h="78739">
                <a:moveTo>
                  <a:pt x="619493" y="78736"/>
                </a:moveTo>
                <a:lnTo>
                  <a:pt x="0" y="78736"/>
                </a:lnTo>
                <a:lnTo>
                  <a:pt x="0" y="0"/>
                </a:lnTo>
                <a:lnTo>
                  <a:pt x="619493" y="0"/>
                </a:lnTo>
                <a:lnTo>
                  <a:pt x="619493" y="78736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41" name="object 41"/>
          <p:cNvSpPr/>
          <p:nvPr/>
        </p:nvSpPr>
        <p:spPr>
          <a:xfrm>
            <a:off x="1701876" y="3009361"/>
            <a:ext cx="589062" cy="620732"/>
          </a:xfrm>
          <a:custGeom>
            <a:avLst/>
            <a:gdLst/>
            <a:ahLst/>
            <a:cxnLst/>
            <a:rect l="l" t="t" r="r" b="b"/>
            <a:pathLst>
              <a:path w="649605" h="684529">
                <a:moveTo>
                  <a:pt x="58681" y="543727"/>
                </a:moveTo>
                <a:lnTo>
                  <a:pt x="0" y="464248"/>
                </a:lnTo>
                <a:lnTo>
                  <a:pt x="40237" y="440484"/>
                </a:lnTo>
                <a:lnTo>
                  <a:pt x="74685" y="410488"/>
                </a:lnTo>
                <a:lnTo>
                  <a:pt x="103476" y="375199"/>
                </a:lnTo>
                <a:lnTo>
                  <a:pt x="126739" y="335558"/>
                </a:lnTo>
                <a:lnTo>
                  <a:pt x="144606" y="292505"/>
                </a:lnTo>
                <a:lnTo>
                  <a:pt x="157206" y="246980"/>
                </a:lnTo>
                <a:lnTo>
                  <a:pt x="164670" y="199922"/>
                </a:lnTo>
                <a:lnTo>
                  <a:pt x="167129" y="152273"/>
                </a:lnTo>
                <a:lnTo>
                  <a:pt x="167129" y="52738"/>
                </a:lnTo>
                <a:lnTo>
                  <a:pt x="265921" y="52738"/>
                </a:lnTo>
                <a:lnTo>
                  <a:pt x="265921" y="152273"/>
                </a:lnTo>
                <a:lnTo>
                  <a:pt x="268916" y="204958"/>
                </a:lnTo>
                <a:lnTo>
                  <a:pt x="278057" y="256499"/>
                </a:lnTo>
                <a:lnTo>
                  <a:pt x="293578" y="305662"/>
                </a:lnTo>
                <a:lnTo>
                  <a:pt x="313610" y="346886"/>
                </a:lnTo>
                <a:lnTo>
                  <a:pt x="216896" y="346886"/>
                </a:lnTo>
                <a:lnTo>
                  <a:pt x="196449" y="397093"/>
                </a:lnTo>
                <a:lnTo>
                  <a:pt x="170617" y="442808"/>
                </a:lnTo>
                <a:lnTo>
                  <a:pt x="139188" y="483103"/>
                </a:lnTo>
                <a:lnTo>
                  <a:pt x="101947" y="517052"/>
                </a:lnTo>
                <a:lnTo>
                  <a:pt x="58681" y="543727"/>
                </a:lnTo>
                <a:close/>
              </a:path>
              <a:path w="649605" h="684529">
                <a:moveTo>
                  <a:pt x="364713" y="531100"/>
                </a:moveTo>
                <a:lnTo>
                  <a:pt x="324667" y="505809"/>
                </a:lnTo>
                <a:lnTo>
                  <a:pt x="290006" y="474065"/>
                </a:lnTo>
                <a:lnTo>
                  <a:pt x="260585" y="436545"/>
                </a:lnTo>
                <a:lnTo>
                  <a:pt x="236263" y="393926"/>
                </a:lnTo>
                <a:lnTo>
                  <a:pt x="216896" y="346886"/>
                </a:lnTo>
                <a:lnTo>
                  <a:pt x="313610" y="346886"/>
                </a:lnTo>
                <a:lnTo>
                  <a:pt x="315712" y="351213"/>
                </a:lnTo>
                <a:lnTo>
                  <a:pt x="344694" y="391917"/>
                </a:lnTo>
                <a:lnTo>
                  <a:pt x="380758" y="426541"/>
                </a:lnTo>
                <a:lnTo>
                  <a:pt x="424137" y="453849"/>
                </a:lnTo>
                <a:lnTo>
                  <a:pt x="364713" y="531100"/>
                </a:lnTo>
                <a:close/>
              </a:path>
              <a:path w="649605" h="684529">
                <a:moveTo>
                  <a:pt x="549670" y="684116"/>
                </a:moveTo>
                <a:lnTo>
                  <a:pt x="451620" y="684116"/>
                </a:lnTo>
                <a:lnTo>
                  <a:pt x="451620" y="0"/>
                </a:lnTo>
                <a:lnTo>
                  <a:pt x="549670" y="0"/>
                </a:lnTo>
                <a:lnTo>
                  <a:pt x="549670" y="262950"/>
                </a:lnTo>
                <a:lnTo>
                  <a:pt x="649205" y="262950"/>
                </a:lnTo>
                <a:lnTo>
                  <a:pt x="649205" y="344658"/>
                </a:lnTo>
                <a:lnTo>
                  <a:pt x="549670" y="344658"/>
                </a:lnTo>
                <a:lnTo>
                  <a:pt x="549670" y="684116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42" name="object 42"/>
          <p:cNvSpPr/>
          <p:nvPr/>
        </p:nvSpPr>
        <p:spPr>
          <a:xfrm>
            <a:off x="2337726" y="3009361"/>
            <a:ext cx="514206" cy="620732"/>
          </a:xfrm>
          <a:custGeom>
            <a:avLst/>
            <a:gdLst/>
            <a:ahLst/>
            <a:cxnLst/>
            <a:rect l="l" t="t" r="r" b="b"/>
            <a:pathLst>
              <a:path w="567055" h="684529">
                <a:moveTo>
                  <a:pt x="268149" y="75765"/>
                </a:moveTo>
                <a:lnTo>
                  <a:pt x="170100" y="75765"/>
                </a:lnTo>
                <a:lnTo>
                  <a:pt x="170100" y="2228"/>
                </a:lnTo>
                <a:lnTo>
                  <a:pt x="268149" y="2228"/>
                </a:lnTo>
                <a:lnTo>
                  <a:pt x="268149" y="75765"/>
                </a:lnTo>
                <a:close/>
              </a:path>
              <a:path w="567055" h="684529">
                <a:moveTo>
                  <a:pt x="424137" y="152273"/>
                </a:moveTo>
                <a:lnTo>
                  <a:pt x="13370" y="152273"/>
                </a:lnTo>
                <a:lnTo>
                  <a:pt x="13370" y="75765"/>
                </a:lnTo>
                <a:lnTo>
                  <a:pt x="424137" y="75765"/>
                </a:lnTo>
                <a:lnTo>
                  <a:pt x="424137" y="152273"/>
                </a:lnTo>
                <a:close/>
              </a:path>
              <a:path w="567055" h="684529">
                <a:moveTo>
                  <a:pt x="11884" y="570468"/>
                </a:moveTo>
                <a:lnTo>
                  <a:pt x="0" y="490989"/>
                </a:lnTo>
                <a:lnTo>
                  <a:pt x="81429" y="490803"/>
                </a:lnTo>
                <a:lnTo>
                  <a:pt x="170100" y="489503"/>
                </a:lnTo>
                <a:lnTo>
                  <a:pt x="170100" y="431565"/>
                </a:lnTo>
                <a:lnTo>
                  <a:pt x="120159" y="415223"/>
                </a:lnTo>
                <a:lnTo>
                  <a:pt x="81986" y="388297"/>
                </a:lnTo>
                <a:lnTo>
                  <a:pt x="57601" y="352178"/>
                </a:lnTo>
                <a:lnTo>
                  <a:pt x="49024" y="308261"/>
                </a:lnTo>
                <a:lnTo>
                  <a:pt x="57088" y="265154"/>
                </a:lnTo>
                <a:lnTo>
                  <a:pt x="80020" y="229393"/>
                </a:lnTo>
                <a:lnTo>
                  <a:pt x="115929" y="202260"/>
                </a:lnTo>
                <a:lnTo>
                  <a:pt x="162928" y="185039"/>
                </a:lnTo>
                <a:lnTo>
                  <a:pt x="219125" y="179014"/>
                </a:lnTo>
                <a:lnTo>
                  <a:pt x="274959" y="185039"/>
                </a:lnTo>
                <a:lnTo>
                  <a:pt x="321738" y="202260"/>
                </a:lnTo>
                <a:lnTo>
                  <a:pt x="357535" y="229393"/>
                </a:lnTo>
                <a:lnTo>
                  <a:pt x="372833" y="253293"/>
                </a:lnTo>
                <a:lnTo>
                  <a:pt x="219125" y="253293"/>
                </a:lnTo>
                <a:lnTo>
                  <a:pt x="188055" y="256868"/>
                </a:lnTo>
                <a:lnTo>
                  <a:pt x="163879" y="267407"/>
                </a:lnTo>
                <a:lnTo>
                  <a:pt x="148199" y="284630"/>
                </a:lnTo>
                <a:lnTo>
                  <a:pt x="142617" y="308261"/>
                </a:lnTo>
                <a:lnTo>
                  <a:pt x="148199" y="331461"/>
                </a:lnTo>
                <a:lnTo>
                  <a:pt x="163879" y="348464"/>
                </a:lnTo>
                <a:lnTo>
                  <a:pt x="188055" y="358922"/>
                </a:lnTo>
                <a:lnTo>
                  <a:pt x="219125" y="362485"/>
                </a:lnTo>
                <a:lnTo>
                  <a:pt x="372982" y="362485"/>
                </a:lnTo>
                <a:lnTo>
                  <a:pt x="355614" y="388297"/>
                </a:lnTo>
                <a:lnTo>
                  <a:pt x="317662" y="415223"/>
                </a:lnTo>
                <a:lnTo>
                  <a:pt x="268149" y="431565"/>
                </a:lnTo>
                <a:lnTo>
                  <a:pt x="268149" y="485789"/>
                </a:lnTo>
                <a:lnTo>
                  <a:pt x="434536" y="485789"/>
                </a:lnTo>
                <a:lnTo>
                  <a:pt x="440478" y="542242"/>
                </a:lnTo>
                <a:lnTo>
                  <a:pt x="384162" y="551345"/>
                </a:lnTo>
                <a:lnTo>
                  <a:pt x="327550" y="558247"/>
                </a:lnTo>
                <a:lnTo>
                  <a:pt x="271182" y="563250"/>
                </a:lnTo>
                <a:lnTo>
                  <a:pt x="215597" y="566661"/>
                </a:lnTo>
                <a:lnTo>
                  <a:pt x="161335" y="568784"/>
                </a:lnTo>
                <a:lnTo>
                  <a:pt x="108935" y="569923"/>
                </a:lnTo>
                <a:lnTo>
                  <a:pt x="11884" y="570468"/>
                </a:lnTo>
                <a:close/>
              </a:path>
              <a:path w="567055" h="684529">
                <a:moveTo>
                  <a:pt x="372982" y="362485"/>
                </a:moveTo>
                <a:lnTo>
                  <a:pt x="219125" y="362485"/>
                </a:lnTo>
                <a:lnTo>
                  <a:pt x="250508" y="358922"/>
                </a:lnTo>
                <a:lnTo>
                  <a:pt x="274649" y="348464"/>
                </a:lnTo>
                <a:lnTo>
                  <a:pt x="290155" y="331461"/>
                </a:lnTo>
                <a:lnTo>
                  <a:pt x="295633" y="308261"/>
                </a:lnTo>
                <a:lnTo>
                  <a:pt x="290155" y="284630"/>
                </a:lnTo>
                <a:lnTo>
                  <a:pt x="274649" y="267407"/>
                </a:lnTo>
                <a:lnTo>
                  <a:pt x="250508" y="256868"/>
                </a:lnTo>
                <a:lnTo>
                  <a:pt x="219125" y="253293"/>
                </a:lnTo>
                <a:lnTo>
                  <a:pt x="372833" y="253293"/>
                </a:lnTo>
                <a:lnTo>
                  <a:pt x="380425" y="265154"/>
                </a:lnTo>
                <a:lnTo>
                  <a:pt x="388483" y="308261"/>
                </a:lnTo>
                <a:lnTo>
                  <a:pt x="379917" y="352178"/>
                </a:lnTo>
                <a:lnTo>
                  <a:pt x="372982" y="362485"/>
                </a:lnTo>
                <a:close/>
              </a:path>
              <a:path w="567055" h="684529">
                <a:moveTo>
                  <a:pt x="434536" y="485789"/>
                </a:moveTo>
                <a:lnTo>
                  <a:pt x="268149" y="485789"/>
                </a:lnTo>
                <a:lnTo>
                  <a:pt x="309897" y="483375"/>
                </a:lnTo>
                <a:lnTo>
                  <a:pt x="351436" y="480404"/>
                </a:lnTo>
                <a:lnTo>
                  <a:pt x="392556" y="476597"/>
                </a:lnTo>
                <a:lnTo>
                  <a:pt x="433051" y="471676"/>
                </a:lnTo>
                <a:lnTo>
                  <a:pt x="434536" y="485789"/>
                </a:lnTo>
                <a:close/>
              </a:path>
              <a:path w="567055" h="684529">
                <a:moveTo>
                  <a:pt x="566754" y="684116"/>
                </a:moveTo>
                <a:lnTo>
                  <a:pt x="468705" y="684116"/>
                </a:lnTo>
                <a:lnTo>
                  <a:pt x="468705" y="0"/>
                </a:lnTo>
                <a:lnTo>
                  <a:pt x="566754" y="0"/>
                </a:lnTo>
                <a:lnTo>
                  <a:pt x="566754" y="684116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43" name="object 43"/>
          <p:cNvSpPr/>
          <p:nvPr/>
        </p:nvSpPr>
        <p:spPr>
          <a:xfrm>
            <a:off x="3144541" y="3007340"/>
            <a:ext cx="530329" cy="612095"/>
          </a:xfrm>
          <a:custGeom>
            <a:avLst/>
            <a:gdLst/>
            <a:ahLst/>
            <a:cxnLst/>
            <a:rect l="l" t="t" r="r" b="b"/>
            <a:pathLst>
              <a:path w="584835" h="675004">
                <a:moveTo>
                  <a:pt x="241409" y="74279"/>
                </a:moveTo>
                <a:lnTo>
                  <a:pt x="143359" y="74279"/>
                </a:lnTo>
                <a:lnTo>
                  <a:pt x="143359" y="0"/>
                </a:lnTo>
                <a:lnTo>
                  <a:pt x="241409" y="0"/>
                </a:lnTo>
                <a:lnTo>
                  <a:pt x="241409" y="74279"/>
                </a:lnTo>
                <a:close/>
              </a:path>
              <a:path w="584835" h="675004">
                <a:moveTo>
                  <a:pt x="569725" y="523672"/>
                </a:moveTo>
                <a:lnTo>
                  <a:pt x="471676" y="523672"/>
                </a:lnTo>
                <a:lnTo>
                  <a:pt x="471676" y="396653"/>
                </a:lnTo>
                <a:lnTo>
                  <a:pt x="382540" y="396653"/>
                </a:lnTo>
                <a:lnTo>
                  <a:pt x="382540" y="318660"/>
                </a:lnTo>
                <a:lnTo>
                  <a:pt x="471676" y="318660"/>
                </a:lnTo>
                <a:lnTo>
                  <a:pt x="471676" y="250322"/>
                </a:lnTo>
                <a:lnTo>
                  <a:pt x="382540" y="250322"/>
                </a:lnTo>
                <a:lnTo>
                  <a:pt x="382540" y="172329"/>
                </a:lnTo>
                <a:lnTo>
                  <a:pt x="471676" y="172329"/>
                </a:lnTo>
                <a:lnTo>
                  <a:pt x="471676" y="2228"/>
                </a:lnTo>
                <a:lnTo>
                  <a:pt x="569725" y="2228"/>
                </a:lnTo>
                <a:lnTo>
                  <a:pt x="569725" y="523672"/>
                </a:lnTo>
                <a:close/>
              </a:path>
              <a:path w="584835" h="675004">
                <a:moveTo>
                  <a:pt x="375112" y="150787"/>
                </a:moveTo>
                <a:lnTo>
                  <a:pt x="0" y="150787"/>
                </a:lnTo>
                <a:lnTo>
                  <a:pt x="0" y="74279"/>
                </a:lnTo>
                <a:lnTo>
                  <a:pt x="375112" y="74279"/>
                </a:lnTo>
                <a:lnTo>
                  <a:pt x="375112" y="150787"/>
                </a:lnTo>
                <a:close/>
              </a:path>
              <a:path w="584835" h="675004">
                <a:moveTo>
                  <a:pt x="192384" y="444192"/>
                </a:moveTo>
                <a:lnTo>
                  <a:pt x="139758" y="437763"/>
                </a:lnTo>
                <a:lnTo>
                  <a:pt x="95476" y="419496"/>
                </a:lnTo>
                <a:lnTo>
                  <a:pt x="61462" y="390925"/>
                </a:lnTo>
                <a:lnTo>
                  <a:pt x="39641" y="353583"/>
                </a:lnTo>
                <a:lnTo>
                  <a:pt x="31940" y="309003"/>
                </a:lnTo>
                <a:lnTo>
                  <a:pt x="39641" y="264863"/>
                </a:lnTo>
                <a:lnTo>
                  <a:pt x="61462" y="227925"/>
                </a:lnTo>
                <a:lnTo>
                  <a:pt x="95476" y="199687"/>
                </a:lnTo>
                <a:lnTo>
                  <a:pt x="139758" y="181646"/>
                </a:lnTo>
                <a:lnTo>
                  <a:pt x="192384" y="175300"/>
                </a:lnTo>
                <a:lnTo>
                  <a:pt x="244647" y="181646"/>
                </a:lnTo>
                <a:lnTo>
                  <a:pt x="288710" y="199687"/>
                </a:lnTo>
                <a:lnTo>
                  <a:pt x="322611" y="227925"/>
                </a:lnTo>
                <a:lnTo>
                  <a:pt x="335817" y="250322"/>
                </a:lnTo>
                <a:lnTo>
                  <a:pt x="192384" y="250322"/>
                </a:lnTo>
                <a:lnTo>
                  <a:pt x="164785" y="254268"/>
                </a:lnTo>
                <a:lnTo>
                  <a:pt x="143174" y="265735"/>
                </a:lnTo>
                <a:lnTo>
                  <a:pt x="129084" y="284166"/>
                </a:lnTo>
                <a:lnTo>
                  <a:pt x="124047" y="309003"/>
                </a:lnTo>
                <a:lnTo>
                  <a:pt x="129084" y="334583"/>
                </a:lnTo>
                <a:lnTo>
                  <a:pt x="143174" y="353200"/>
                </a:lnTo>
                <a:lnTo>
                  <a:pt x="164785" y="364574"/>
                </a:lnTo>
                <a:lnTo>
                  <a:pt x="192384" y="368427"/>
                </a:lnTo>
                <a:lnTo>
                  <a:pt x="335733" y="368427"/>
                </a:lnTo>
                <a:lnTo>
                  <a:pt x="322611" y="390925"/>
                </a:lnTo>
                <a:lnTo>
                  <a:pt x="288710" y="419496"/>
                </a:lnTo>
                <a:lnTo>
                  <a:pt x="244647" y="437763"/>
                </a:lnTo>
                <a:lnTo>
                  <a:pt x="192384" y="444192"/>
                </a:lnTo>
                <a:close/>
              </a:path>
              <a:path w="584835" h="675004">
                <a:moveTo>
                  <a:pt x="335733" y="368427"/>
                </a:moveTo>
                <a:lnTo>
                  <a:pt x="192384" y="368427"/>
                </a:lnTo>
                <a:lnTo>
                  <a:pt x="219554" y="364574"/>
                </a:lnTo>
                <a:lnTo>
                  <a:pt x="240944" y="353200"/>
                </a:lnTo>
                <a:lnTo>
                  <a:pt x="254953" y="334583"/>
                </a:lnTo>
                <a:lnTo>
                  <a:pt x="259979" y="309003"/>
                </a:lnTo>
                <a:lnTo>
                  <a:pt x="254953" y="284166"/>
                </a:lnTo>
                <a:lnTo>
                  <a:pt x="240944" y="265735"/>
                </a:lnTo>
                <a:lnTo>
                  <a:pt x="219554" y="254268"/>
                </a:lnTo>
                <a:lnTo>
                  <a:pt x="192384" y="250322"/>
                </a:lnTo>
                <a:lnTo>
                  <a:pt x="335817" y="250322"/>
                </a:lnTo>
                <a:lnTo>
                  <a:pt x="344390" y="264863"/>
                </a:lnTo>
                <a:lnTo>
                  <a:pt x="352086" y="309003"/>
                </a:lnTo>
                <a:lnTo>
                  <a:pt x="344390" y="353583"/>
                </a:lnTo>
                <a:lnTo>
                  <a:pt x="335733" y="368427"/>
                </a:lnTo>
                <a:close/>
              </a:path>
              <a:path w="584835" h="675004">
                <a:moveTo>
                  <a:pt x="584581" y="674460"/>
                </a:moveTo>
                <a:lnTo>
                  <a:pt x="118104" y="674460"/>
                </a:lnTo>
                <a:lnTo>
                  <a:pt x="118104" y="481332"/>
                </a:lnTo>
                <a:lnTo>
                  <a:pt x="216154" y="481332"/>
                </a:lnTo>
                <a:lnTo>
                  <a:pt x="216154" y="596466"/>
                </a:lnTo>
                <a:lnTo>
                  <a:pt x="584581" y="596466"/>
                </a:lnTo>
                <a:lnTo>
                  <a:pt x="584581" y="67446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44" name="object 44"/>
          <p:cNvSpPr/>
          <p:nvPr/>
        </p:nvSpPr>
        <p:spPr>
          <a:xfrm>
            <a:off x="3752774" y="3010035"/>
            <a:ext cx="580425" cy="620157"/>
          </a:xfrm>
          <a:custGeom>
            <a:avLst/>
            <a:gdLst/>
            <a:ahLst/>
            <a:cxnLst/>
            <a:rect l="l" t="t" r="r" b="b"/>
            <a:pathLst>
              <a:path w="640079" h="683895">
                <a:moveTo>
                  <a:pt x="51253" y="397396"/>
                </a:moveTo>
                <a:lnTo>
                  <a:pt x="0" y="320145"/>
                </a:lnTo>
                <a:lnTo>
                  <a:pt x="51603" y="296988"/>
                </a:lnTo>
                <a:lnTo>
                  <a:pt x="92437" y="266361"/>
                </a:lnTo>
                <a:lnTo>
                  <a:pt x="123118" y="229710"/>
                </a:lnTo>
                <a:lnTo>
                  <a:pt x="144267" y="188478"/>
                </a:lnTo>
                <a:lnTo>
                  <a:pt x="156503" y="144109"/>
                </a:lnTo>
                <a:lnTo>
                  <a:pt x="160444" y="98049"/>
                </a:lnTo>
                <a:lnTo>
                  <a:pt x="160444" y="36397"/>
                </a:lnTo>
                <a:lnTo>
                  <a:pt x="259979" y="36397"/>
                </a:lnTo>
                <a:lnTo>
                  <a:pt x="259979" y="106220"/>
                </a:lnTo>
                <a:lnTo>
                  <a:pt x="263889" y="147053"/>
                </a:lnTo>
                <a:lnTo>
                  <a:pt x="275908" y="186277"/>
                </a:lnTo>
                <a:lnTo>
                  <a:pt x="296469" y="222653"/>
                </a:lnTo>
                <a:lnTo>
                  <a:pt x="321778" y="250322"/>
                </a:lnTo>
                <a:lnTo>
                  <a:pt x="211697" y="250322"/>
                </a:lnTo>
                <a:lnTo>
                  <a:pt x="191089" y="289007"/>
                </a:lnTo>
                <a:lnTo>
                  <a:pt x="164847" y="323592"/>
                </a:lnTo>
                <a:lnTo>
                  <a:pt x="132865" y="353541"/>
                </a:lnTo>
                <a:lnTo>
                  <a:pt x="95036" y="378321"/>
                </a:lnTo>
                <a:lnTo>
                  <a:pt x="51253" y="397396"/>
                </a:lnTo>
                <a:close/>
              </a:path>
              <a:path w="640079" h="683895">
                <a:moveTo>
                  <a:pt x="362485" y="378083"/>
                </a:moveTo>
                <a:lnTo>
                  <a:pt x="312601" y="356241"/>
                </a:lnTo>
                <a:lnTo>
                  <a:pt x="270935" y="327016"/>
                </a:lnTo>
                <a:lnTo>
                  <a:pt x="237347" y="291385"/>
                </a:lnTo>
                <a:lnTo>
                  <a:pt x="211697" y="250322"/>
                </a:lnTo>
                <a:lnTo>
                  <a:pt x="321778" y="250322"/>
                </a:lnTo>
                <a:lnTo>
                  <a:pt x="326005" y="254944"/>
                </a:lnTo>
                <a:lnTo>
                  <a:pt x="364950" y="281912"/>
                </a:lnTo>
                <a:lnTo>
                  <a:pt x="413738" y="302318"/>
                </a:lnTo>
                <a:lnTo>
                  <a:pt x="362485" y="378083"/>
                </a:lnTo>
                <a:close/>
              </a:path>
              <a:path w="640079" h="683895">
                <a:moveTo>
                  <a:pt x="325345" y="683373"/>
                </a:moveTo>
                <a:lnTo>
                  <a:pt x="258658" y="679357"/>
                </a:lnTo>
                <a:lnTo>
                  <a:pt x="201875" y="667582"/>
                </a:lnTo>
                <a:lnTo>
                  <a:pt x="155987" y="648462"/>
                </a:lnTo>
                <a:lnTo>
                  <a:pt x="121983" y="622409"/>
                </a:lnTo>
                <a:lnTo>
                  <a:pt x="100855" y="589836"/>
                </a:lnTo>
                <a:lnTo>
                  <a:pt x="93592" y="551155"/>
                </a:lnTo>
                <a:lnTo>
                  <a:pt x="100855" y="512788"/>
                </a:lnTo>
                <a:lnTo>
                  <a:pt x="121983" y="480424"/>
                </a:lnTo>
                <a:lnTo>
                  <a:pt x="155987" y="454499"/>
                </a:lnTo>
                <a:lnTo>
                  <a:pt x="201875" y="435444"/>
                </a:lnTo>
                <a:lnTo>
                  <a:pt x="258658" y="423693"/>
                </a:lnTo>
                <a:lnTo>
                  <a:pt x="325345" y="419680"/>
                </a:lnTo>
                <a:lnTo>
                  <a:pt x="391719" y="423693"/>
                </a:lnTo>
                <a:lnTo>
                  <a:pt x="448292" y="435444"/>
                </a:lnTo>
                <a:lnTo>
                  <a:pt x="494053" y="454499"/>
                </a:lnTo>
                <a:lnTo>
                  <a:pt x="527991" y="480424"/>
                </a:lnTo>
                <a:lnTo>
                  <a:pt x="537786" y="495446"/>
                </a:lnTo>
                <a:lnTo>
                  <a:pt x="325345" y="495446"/>
                </a:lnTo>
                <a:lnTo>
                  <a:pt x="267360" y="498823"/>
                </a:lnTo>
                <a:lnTo>
                  <a:pt x="225253" y="509094"/>
                </a:lnTo>
                <a:lnTo>
                  <a:pt x="199580" y="526469"/>
                </a:lnTo>
                <a:lnTo>
                  <a:pt x="190898" y="551155"/>
                </a:lnTo>
                <a:lnTo>
                  <a:pt x="199580" y="576271"/>
                </a:lnTo>
                <a:lnTo>
                  <a:pt x="225253" y="593866"/>
                </a:lnTo>
                <a:lnTo>
                  <a:pt x="267360" y="604219"/>
                </a:lnTo>
                <a:lnTo>
                  <a:pt x="325345" y="607608"/>
                </a:lnTo>
                <a:lnTo>
                  <a:pt x="537581" y="607608"/>
                </a:lnTo>
                <a:lnTo>
                  <a:pt x="527991" y="622409"/>
                </a:lnTo>
                <a:lnTo>
                  <a:pt x="494053" y="648462"/>
                </a:lnTo>
                <a:lnTo>
                  <a:pt x="448292" y="667582"/>
                </a:lnTo>
                <a:lnTo>
                  <a:pt x="391719" y="679357"/>
                </a:lnTo>
                <a:lnTo>
                  <a:pt x="325345" y="683373"/>
                </a:lnTo>
                <a:close/>
              </a:path>
              <a:path w="640079" h="683895">
                <a:moveTo>
                  <a:pt x="537581" y="607608"/>
                </a:moveTo>
                <a:lnTo>
                  <a:pt x="325345" y="607608"/>
                </a:lnTo>
                <a:lnTo>
                  <a:pt x="382900" y="604219"/>
                </a:lnTo>
                <a:lnTo>
                  <a:pt x="424787" y="593866"/>
                </a:lnTo>
                <a:lnTo>
                  <a:pt x="450379" y="576271"/>
                </a:lnTo>
                <a:lnTo>
                  <a:pt x="459048" y="551155"/>
                </a:lnTo>
                <a:lnTo>
                  <a:pt x="450379" y="526469"/>
                </a:lnTo>
                <a:lnTo>
                  <a:pt x="424787" y="509094"/>
                </a:lnTo>
                <a:lnTo>
                  <a:pt x="382900" y="498823"/>
                </a:lnTo>
                <a:lnTo>
                  <a:pt x="325345" y="495446"/>
                </a:lnTo>
                <a:lnTo>
                  <a:pt x="537786" y="495446"/>
                </a:lnTo>
                <a:lnTo>
                  <a:pt x="549095" y="512788"/>
                </a:lnTo>
                <a:lnTo>
                  <a:pt x="556355" y="551155"/>
                </a:lnTo>
                <a:lnTo>
                  <a:pt x="549095" y="589836"/>
                </a:lnTo>
                <a:lnTo>
                  <a:pt x="537581" y="607608"/>
                </a:lnTo>
                <a:close/>
              </a:path>
              <a:path w="640079" h="683895">
                <a:moveTo>
                  <a:pt x="548927" y="404081"/>
                </a:moveTo>
                <a:lnTo>
                  <a:pt x="450878" y="404081"/>
                </a:lnTo>
                <a:lnTo>
                  <a:pt x="450878" y="0"/>
                </a:lnTo>
                <a:lnTo>
                  <a:pt x="548927" y="0"/>
                </a:lnTo>
                <a:lnTo>
                  <a:pt x="548927" y="158215"/>
                </a:lnTo>
                <a:lnTo>
                  <a:pt x="639548" y="158215"/>
                </a:lnTo>
                <a:lnTo>
                  <a:pt x="639548" y="239180"/>
                </a:lnTo>
                <a:lnTo>
                  <a:pt x="548927" y="239180"/>
                </a:lnTo>
                <a:lnTo>
                  <a:pt x="548927" y="404081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63864" y="6358607"/>
            <a:ext cx="8823845" cy="0"/>
          </a:xfrm>
          <a:custGeom>
            <a:avLst/>
            <a:gdLst/>
            <a:ahLst/>
            <a:cxnLst/>
            <a:rect l="l" t="t" r="r" b="b"/>
            <a:pathLst>
              <a:path w="9730740">
                <a:moveTo>
                  <a:pt x="0" y="0"/>
                </a:moveTo>
                <a:lnTo>
                  <a:pt x="9730312" y="0"/>
                </a:lnTo>
              </a:path>
            </a:pathLst>
          </a:custGeom>
          <a:ln w="8356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00944" y="2065405"/>
            <a:ext cx="6952685" cy="420202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717141" y="1388517"/>
            <a:ext cx="354704" cy="259118"/>
          </a:xfrm>
          <a:custGeom>
            <a:avLst/>
            <a:gdLst/>
            <a:ahLst/>
            <a:cxnLst/>
            <a:rect l="l" t="t" r="r" b="b"/>
            <a:pathLst>
              <a:path w="391159" h="285750">
                <a:moveTo>
                  <a:pt x="186080" y="141503"/>
                </a:moveTo>
                <a:lnTo>
                  <a:pt x="179400" y="79438"/>
                </a:lnTo>
                <a:lnTo>
                  <a:pt x="163576" y="42341"/>
                </a:lnTo>
                <a:lnTo>
                  <a:pt x="160540" y="35242"/>
                </a:lnTo>
                <a:lnTo>
                  <a:pt x="134454" y="11696"/>
                </a:lnTo>
                <a:lnTo>
                  <a:pt x="134454" y="141503"/>
                </a:lnTo>
                <a:lnTo>
                  <a:pt x="131305" y="189877"/>
                </a:lnTo>
                <a:lnTo>
                  <a:pt x="122618" y="220980"/>
                </a:lnTo>
                <a:lnTo>
                  <a:pt x="109537" y="237604"/>
                </a:lnTo>
                <a:lnTo>
                  <a:pt x="93230" y="242519"/>
                </a:lnTo>
                <a:lnTo>
                  <a:pt x="76695" y="237604"/>
                </a:lnTo>
                <a:lnTo>
                  <a:pt x="63512" y="220980"/>
                </a:lnTo>
                <a:lnTo>
                  <a:pt x="54787" y="189877"/>
                </a:lnTo>
                <a:lnTo>
                  <a:pt x="51625" y="141503"/>
                </a:lnTo>
                <a:lnTo>
                  <a:pt x="54787" y="93573"/>
                </a:lnTo>
                <a:lnTo>
                  <a:pt x="63512" y="63093"/>
                </a:lnTo>
                <a:lnTo>
                  <a:pt x="76695" y="47028"/>
                </a:lnTo>
                <a:lnTo>
                  <a:pt x="93230" y="42341"/>
                </a:lnTo>
                <a:lnTo>
                  <a:pt x="109537" y="47028"/>
                </a:lnTo>
                <a:lnTo>
                  <a:pt x="122618" y="63093"/>
                </a:lnTo>
                <a:lnTo>
                  <a:pt x="131305" y="93573"/>
                </a:lnTo>
                <a:lnTo>
                  <a:pt x="134454" y="141503"/>
                </a:lnTo>
                <a:lnTo>
                  <a:pt x="134454" y="11696"/>
                </a:lnTo>
                <a:lnTo>
                  <a:pt x="131241" y="8788"/>
                </a:lnTo>
                <a:lnTo>
                  <a:pt x="93230" y="0"/>
                </a:lnTo>
                <a:lnTo>
                  <a:pt x="55003" y="8737"/>
                </a:lnTo>
                <a:lnTo>
                  <a:pt x="25590" y="35102"/>
                </a:lnTo>
                <a:lnTo>
                  <a:pt x="6680" y="79286"/>
                </a:lnTo>
                <a:lnTo>
                  <a:pt x="0" y="141503"/>
                </a:lnTo>
                <a:lnTo>
                  <a:pt x="6680" y="203911"/>
                </a:lnTo>
                <a:lnTo>
                  <a:pt x="25590" y="248881"/>
                </a:lnTo>
                <a:lnTo>
                  <a:pt x="55003" y="276098"/>
                </a:lnTo>
                <a:lnTo>
                  <a:pt x="93230" y="285229"/>
                </a:lnTo>
                <a:lnTo>
                  <a:pt x="131241" y="276098"/>
                </a:lnTo>
                <a:lnTo>
                  <a:pt x="160540" y="248881"/>
                </a:lnTo>
                <a:lnTo>
                  <a:pt x="163207" y="242519"/>
                </a:lnTo>
                <a:lnTo>
                  <a:pt x="179400" y="203911"/>
                </a:lnTo>
                <a:lnTo>
                  <a:pt x="186080" y="141503"/>
                </a:lnTo>
                <a:close/>
              </a:path>
              <a:path w="391159" h="285750">
                <a:moveTo>
                  <a:pt x="390715" y="235839"/>
                </a:moveTo>
                <a:lnTo>
                  <a:pt x="339090" y="235839"/>
                </a:lnTo>
                <a:lnTo>
                  <a:pt x="339090" y="5194"/>
                </a:lnTo>
                <a:lnTo>
                  <a:pt x="298615" y="5194"/>
                </a:lnTo>
                <a:lnTo>
                  <a:pt x="285127" y="12611"/>
                </a:lnTo>
                <a:lnTo>
                  <a:pt x="270433" y="18808"/>
                </a:lnTo>
                <a:lnTo>
                  <a:pt x="253847" y="23952"/>
                </a:lnTo>
                <a:lnTo>
                  <a:pt x="234734" y="28232"/>
                </a:lnTo>
                <a:lnTo>
                  <a:pt x="234734" y="62026"/>
                </a:lnTo>
                <a:lnTo>
                  <a:pt x="284492" y="62026"/>
                </a:lnTo>
                <a:lnTo>
                  <a:pt x="284492" y="235839"/>
                </a:lnTo>
                <a:lnTo>
                  <a:pt x="225450" y="235839"/>
                </a:lnTo>
                <a:lnTo>
                  <a:pt x="225450" y="280035"/>
                </a:lnTo>
                <a:lnTo>
                  <a:pt x="390715" y="280035"/>
                </a:lnTo>
                <a:lnTo>
                  <a:pt x="390715" y="235839"/>
                </a:lnTo>
                <a:close/>
              </a:path>
            </a:pathLst>
          </a:custGeom>
          <a:solidFill>
            <a:srgbClr val="C1C1C1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grpSp>
        <p:nvGrpSpPr>
          <p:cNvPr id="5" name="object 5"/>
          <p:cNvGrpSpPr/>
          <p:nvPr/>
        </p:nvGrpSpPr>
        <p:grpSpPr>
          <a:xfrm>
            <a:off x="2307693" y="1442484"/>
            <a:ext cx="414589" cy="143955"/>
            <a:chOff x="1169039" y="1590740"/>
            <a:chExt cx="457200" cy="15875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9039" y="1590740"/>
              <a:ext cx="146359" cy="15794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6078" y="1590740"/>
              <a:ext cx="126215" cy="15848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7234" y="1590919"/>
              <a:ext cx="128532" cy="158481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2799409" y="1441192"/>
            <a:ext cx="270059" cy="144530"/>
            <a:chOff x="1711292" y="1589314"/>
            <a:chExt cx="297815" cy="15938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1292" y="1589314"/>
              <a:ext cx="142972" cy="15759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76548" y="1590919"/>
              <a:ext cx="132097" cy="157768"/>
            </a:xfrm>
            <a:prstGeom prst="rect">
              <a:avLst/>
            </a:prstGeom>
          </p:spPr>
        </p:pic>
      </p:grpSp>
      <p:sp>
        <p:nvSpPr>
          <p:cNvPr id="12" name="object 12"/>
          <p:cNvSpPr/>
          <p:nvPr/>
        </p:nvSpPr>
        <p:spPr>
          <a:xfrm>
            <a:off x="3096527" y="1447665"/>
            <a:ext cx="130711" cy="135893"/>
          </a:xfrm>
          <a:custGeom>
            <a:avLst/>
            <a:gdLst/>
            <a:ahLst/>
            <a:cxnLst/>
            <a:rect l="l" t="t" r="r" b="b"/>
            <a:pathLst>
              <a:path w="144144" h="149860">
                <a:moveTo>
                  <a:pt x="127635" y="46990"/>
                </a:moveTo>
                <a:lnTo>
                  <a:pt x="28346" y="46990"/>
                </a:lnTo>
                <a:lnTo>
                  <a:pt x="28346" y="30480"/>
                </a:lnTo>
                <a:lnTo>
                  <a:pt x="124790" y="30480"/>
                </a:lnTo>
                <a:lnTo>
                  <a:pt x="124790" y="22860"/>
                </a:lnTo>
                <a:lnTo>
                  <a:pt x="124790" y="7620"/>
                </a:lnTo>
                <a:lnTo>
                  <a:pt x="124790" y="0"/>
                </a:lnTo>
                <a:lnTo>
                  <a:pt x="18719" y="0"/>
                </a:lnTo>
                <a:lnTo>
                  <a:pt x="18719" y="7620"/>
                </a:lnTo>
                <a:lnTo>
                  <a:pt x="115519" y="7620"/>
                </a:lnTo>
                <a:lnTo>
                  <a:pt x="115519" y="22860"/>
                </a:lnTo>
                <a:lnTo>
                  <a:pt x="19075" y="22860"/>
                </a:lnTo>
                <a:lnTo>
                  <a:pt x="19075" y="30480"/>
                </a:lnTo>
                <a:lnTo>
                  <a:pt x="19075" y="46990"/>
                </a:lnTo>
                <a:lnTo>
                  <a:pt x="19075" y="54610"/>
                </a:lnTo>
                <a:lnTo>
                  <a:pt x="127635" y="54610"/>
                </a:lnTo>
                <a:lnTo>
                  <a:pt x="127635" y="46990"/>
                </a:lnTo>
                <a:close/>
              </a:path>
              <a:path w="144144" h="149860">
                <a:moveTo>
                  <a:pt x="143865" y="68097"/>
                </a:moveTo>
                <a:lnTo>
                  <a:pt x="93764" y="68097"/>
                </a:lnTo>
                <a:lnTo>
                  <a:pt x="93764" y="75768"/>
                </a:lnTo>
                <a:lnTo>
                  <a:pt x="93764" y="92710"/>
                </a:lnTo>
                <a:lnTo>
                  <a:pt x="50266" y="92710"/>
                </a:lnTo>
                <a:lnTo>
                  <a:pt x="50266" y="75768"/>
                </a:lnTo>
                <a:lnTo>
                  <a:pt x="93764" y="75768"/>
                </a:lnTo>
                <a:lnTo>
                  <a:pt x="93764" y="68097"/>
                </a:lnTo>
                <a:lnTo>
                  <a:pt x="0" y="68097"/>
                </a:lnTo>
                <a:lnTo>
                  <a:pt x="0" y="75768"/>
                </a:lnTo>
                <a:lnTo>
                  <a:pt x="40995" y="75768"/>
                </a:lnTo>
                <a:lnTo>
                  <a:pt x="40995" y="92710"/>
                </a:lnTo>
                <a:lnTo>
                  <a:pt x="17830" y="92710"/>
                </a:lnTo>
                <a:lnTo>
                  <a:pt x="17830" y="100330"/>
                </a:lnTo>
                <a:lnTo>
                  <a:pt x="116230" y="100330"/>
                </a:lnTo>
                <a:lnTo>
                  <a:pt x="116230" y="116840"/>
                </a:lnTo>
                <a:lnTo>
                  <a:pt x="18364" y="116840"/>
                </a:lnTo>
                <a:lnTo>
                  <a:pt x="18364" y="124460"/>
                </a:lnTo>
                <a:lnTo>
                  <a:pt x="18364" y="143510"/>
                </a:lnTo>
                <a:lnTo>
                  <a:pt x="18364" y="149860"/>
                </a:lnTo>
                <a:lnTo>
                  <a:pt x="130848" y="149860"/>
                </a:lnTo>
                <a:lnTo>
                  <a:pt x="130848" y="143510"/>
                </a:lnTo>
                <a:lnTo>
                  <a:pt x="27457" y="143510"/>
                </a:lnTo>
                <a:lnTo>
                  <a:pt x="27457" y="124460"/>
                </a:lnTo>
                <a:lnTo>
                  <a:pt x="125323" y="124460"/>
                </a:lnTo>
                <a:lnTo>
                  <a:pt x="125323" y="116840"/>
                </a:lnTo>
                <a:lnTo>
                  <a:pt x="125323" y="100330"/>
                </a:lnTo>
                <a:lnTo>
                  <a:pt x="125323" y="92710"/>
                </a:lnTo>
                <a:lnTo>
                  <a:pt x="103212" y="92710"/>
                </a:lnTo>
                <a:lnTo>
                  <a:pt x="103212" y="75768"/>
                </a:lnTo>
                <a:lnTo>
                  <a:pt x="143865" y="75768"/>
                </a:lnTo>
                <a:lnTo>
                  <a:pt x="143865" y="68097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grpSp>
        <p:nvGrpSpPr>
          <p:cNvPr id="13" name="object 13"/>
          <p:cNvGrpSpPr/>
          <p:nvPr/>
        </p:nvGrpSpPr>
        <p:grpSpPr>
          <a:xfrm>
            <a:off x="3290639" y="1442484"/>
            <a:ext cx="428409" cy="143955"/>
            <a:chOff x="2253010" y="1590740"/>
            <a:chExt cx="472440" cy="158750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53010" y="1608924"/>
              <a:ext cx="143150" cy="11551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22545" y="1590740"/>
              <a:ext cx="128176" cy="15848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581021" y="1608035"/>
              <a:ext cx="144145" cy="120014"/>
            </a:xfrm>
            <a:custGeom>
              <a:avLst/>
              <a:gdLst/>
              <a:ahLst/>
              <a:cxnLst/>
              <a:rect l="l" t="t" r="r" b="b"/>
              <a:pathLst>
                <a:path w="144144" h="120014">
                  <a:moveTo>
                    <a:pt x="129247" y="0"/>
                  </a:moveTo>
                  <a:lnTo>
                    <a:pt x="93408" y="0"/>
                  </a:lnTo>
                  <a:lnTo>
                    <a:pt x="93408" y="8026"/>
                  </a:lnTo>
                  <a:lnTo>
                    <a:pt x="93408" y="67564"/>
                  </a:lnTo>
                  <a:lnTo>
                    <a:pt x="49377" y="67564"/>
                  </a:lnTo>
                  <a:lnTo>
                    <a:pt x="49377" y="8026"/>
                  </a:lnTo>
                  <a:lnTo>
                    <a:pt x="93408" y="8026"/>
                  </a:lnTo>
                  <a:lnTo>
                    <a:pt x="93408" y="0"/>
                  </a:lnTo>
                  <a:lnTo>
                    <a:pt x="13550" y="0"/>
                  </a:lnTo>
                  <a:lnTo>
                    <a:pt x="13550" y="8026"/>
                  </a:lnTo>
                  <a:lnTo>
                    <a:pt x="40106" y="8026"/>
                  </a:lnTo>
                  <a:lnTo>
                    <a:pt x="40106" y="67564"/>
                  </a:lnTo>
                  <a:lnTo>
                    <a:pt x="13728" y="67564"/>
                  </a:lnTo>
                  <a:lnTo>
                    <a:pt x="13728" y="75590"/>
                  </a:lnTo>
                  <a:lnTo>
                    <a:pt x="129247" y="75590"/>
                  </a:lnTo>
                  <a:lnTo>
                    <a:pt x="129247" y="67564"/>
                  </a:lnTo>
                  <a:lnTo>
                    <a:pt x="102857" y="67564"/>
                  </a:lnTo>
                  <a:lnTo>
                    <a:pt x="102857" y="8026"/>
                  </a:lnTo>
                  <a:lnTo>
                    <a:pt x="129247" y="8026"/>
                  </a:lnTo>
                  <a:lnTo>
                    <a:pt x="129247" y="0"/>
                  </a:lnTo>
                  <a:close/>
                </a:path>
                <a:path w="144144" h="120014">
                  <a:moveTo>
                    <a:pt x="143865" y="111594"/>
                  </a:moveTo>
                  <a:lnTo>
                    <a:pt x="0" y="111594"/>
                  </a:lnTo>
                  <a:lnTo>
                    <a:pt x="0" y="119621"/>
                  </a:lnTo>
                  <a:lnTo>
                    <a:pt x="143865" y="119621"/>
                  </a:lnTo>
                  <a:lnTo>
                    <a:pt x="143865" y="111594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84218" y="1916292"/>
            <a:ext cx="8822355" cy="7577"/>
            <a:chOff x="483071" y="2113244"/>
            <a:chExt cx="9729097" cy="83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071" y="2113244"/>
              <a:ext cx="9729097" cy="83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4218" y="5525925"/>
            <a:ext cx="8822355" cy="7577"/>
            <a:chOff x="483071" y="6093867"/>
            <a:chExt cx="9729097" cy="83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071" y="6093867"/>
              <a:ext cx="9729097" cy="835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4265" y="5567302"/>
            <a:ext cx="6590901" cy="4569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57569" y="1559622"/>
            <a:ext cx="1323528" cy="41621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90578" y="2321780"/>
            <a:ext cx="9687951" cy="264120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85711" y="1920321"/>
            <a:ext cx="8823845" cy="0"/>
          </a:xfrm>
          <a:custGeom>
            <a:avLst/>
            <a:gdLst/>
            <a:ahLst/>
            <a:cxnLst/>
            <a:rect l="l" t="t" r="r" b="b"/>
            <a:pathLst>
              <a:path w="9730740">
                <a:moveTo>
                  <a:pt x="0" y="0"/>
                </a:moveTo>
                <a:lnTo>
                  <a:pt x="9730312" y="0"/>
                </a:lnTo>
              </a:path>
            </a:pathLst>
          </a:custGeom>
          <a:ln w="8356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85711" y="5530404"/>
            <a:ext cx="8823845" cy="0"/>
          </a:xfrm>
          <a:custGeom>
            <a:avLst/>
            <a:gdLst/>
            <a:ahLst/>
            <a:cxnLst/>
            <a:rect l="l" t="t" r="r" b="b"/>
            <a:pathLst>
              <a:path w="9730740">
                <a:moveTo>
                  <a:pt x="0" y="0"/>
                </a:moveTo>
                <a:lnTo>
                  <a:pt x="9730312" y="0"/>
                </a:lnTo>
              </a:path>
            </a:pathLst>
          </a:custGeom>
          <a:ln w="8356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9597" y="2593747"/>
            <a:ext cx="5695748" cy="258448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86039" y="2943614"/>
            <a:ext cx="1173163" cy="189437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2456726" y="1367631"/>
            <a:ext cx="241844" cy="299426"/>
          </a:xfrm>
          <a:custGeom>
            <a:avLst/>
            <a:gdLst/>
            <a:ahLst/>
            <a:cxnLst/>
            <a:rect l="l" t="t" r="r" b="b"/>
            <a:pathLst>
              <a:path w="266700" h="330200">
                <a:moveTo>
                  <a:pt x="193498" y="51995"/>
                </a:moveTo>
                <a:lnTo>
                  <a:pt x="9284" y="51995"/>
                </a:lnTo>
                <a:lnTo>
                  <a:pt x="9284" y="34911"/>
                </a:lnTo>
                <a:lnTo>
                  <a:pt x="193498" y="34911"/>
                </a:lnTo>
                <a:lnTo>
                  <a:pt x="193498" y="51995"/>
                </a:lnTo>
                <a:close/>
              </a:path>
              <a:path w="266700" h="330200">
                <a:moveTo>
                  <a:pt x="12256" y="265550"/>
                </a:moveTo>
                <a:lnTo>
                  <a:pt x="0" y="249580"/>
                </a:lnTo>
                <a:lnTo>
                  <a:pt x="32236" y="226419"/>
                </a:lnTo>
                <a:lnTo>
                  <a:pt x="61512" y="192152"/>
                </a:lnTo>
                <a:lnTo>
                  <a:pt x="82781" y="151130"/>
                </a:lnTo>
                <a:lnTo>
                  <a:pt x="90992" y="107705"/>
                </a:lnTo>
                <a:lnTo>
                  <a:pt x="90992" y="51995"/>
                </a:lnTo>
                <a:lnTo>
                  <a:pt x="110305" y="51995"/>
                </a:lnTo>
                <a:lnTo>
                  <a:pt x="110305" y="107705"/>
                </a:lnTo>
                <a:lnTo>
                  <a:pt x="118487" y="149963"/>
                </a:lnTo>
                <a:lnTo>
                  <a:pt x="119147" y="151159"/>
                </a:lnTo>
                <a:lnTo>
                  <a:pt x="100649" y="151159"/>
                </a:lnTo>
                <a:lnTo>
                  <a:pt x="85793" y="187260"/>
                </a:lnTo>
                <a:lnTo>
                  <a:pt x="64530" y="219635"/>
                </a:lnTo>
                <a:lnTo>
                  <a:pt x="39228" y="246370"/>
                </a:lnTo>
                <a:lnTo>
                  <a:pt x="12256" y="265550"/>
                </a:lnTo>
                <a:close/>
              </a:path>
              <a:path w="266700" h="330200">
                <a:moveTo>
                  <a:pt x="190898" y="257379"/>
                </a:moveTo>
                <a:lnTo>
                  <a:pt x="163427" y="239999"/>
                </a:lnTo>
                <a:lnTo>
                  <a:pt x="137696" y="215550"/>
                </a:lnTo>
                <a:lnTo>
                  <a:pt x="116004" y="185461"/>
                </a:lnTo>
                <a:lnTo>
                  <a:pt x="100649" y="151159"/>
                </a:lnTo>
                <a:lnTo>
                  <a:pt x="119147" y="151159"/>
                </a:lnTo>
                <a:lnTo>
                  <a:pt x="139831" y="188670"/>
                </a:lnTo>
                <a:lnTo>
                  <a:pt x="169531" y="220413"/>
                </a:lnTo>
                <a:lnTo>
                  <a:pt x="202783" y="241780"/>
                </a:lnTo>
                <a:lnTo>
                  <a:pt x="190898" y="257379"/>
                </a:lnTo>
                <a:close/>
              </a:path>
              <a:path w="266700" h="330200">
                <a:moveTo>
                  <a:pt x="266292" y="329802"/>
                </a:moveTo>
                <a:lnTo>
                  <a:pt x="246608" y="329802"/>
                </a:lnTo>
                <a:lnTo>
                  <a:pt x="246608" y="0"/>
                </a:lnTo>
                <a:lnTo>
                  <a:pt x="266292" y="0"/>
                </a:lnTo>
                <a:lnTo>
                  <a:pt x="266292" y="329802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70610" y="1367294"/>
            <a:ext cx="238965" cy="299426"/>
          </a:xfrm>
          <a:custGeom>
            <a:avLst/>
            <a:gdLst/>
            <a:ahLst/>
            <a:cxnLst/>
            <a:rect l="l" t="t" r="r" b="b"/>
            <a:pathLst>
              <a:path w="263525" h="330200">
                <a:moveTo>
                  <a:pt x="262950" y="330173"/>
                </a:moveTo>
                <a:lnTo>
                  <a:pt x="243266" y="330173"/>
                </a:lnTo>
                <a:lnTo>
                  <a:pt x="243266" y="231010"/>
                </a:lnTo>
                <a:lnTo>
                  <a:pt x="45310" y="231010"/>
                </a:lnTo>
                <a:lnTo>
                  <a:pt x="45310" y="214297"/>
                </a:lnTo>
                <a:lnTo>
                  <a:pt x="262950" y="214297"/>
                </a:lnTo>
                <a:lnTo>
                  <a:pt x="262950" y="330173"/>
                </a:lnTo>
                <a:close/>
              </a:path>
              <a:path w="263525" h="330200">
                <a:moveTo>
                  <a:pt x="262950" y="51253"/>
                </a:moveTo>
                <a:lnTo>
                  <a:pt x="243266" y="51253"/>
                </a:lnTo>
                <a:lnTo>
                  <a:pt x="243266" y="0"/>
                </a:lnTo>
                <a:lnTo>
                  <a:pt x="262950" y="0"/>
                </a:lnTo>
                <a:lnTo>
                  <a:pt x="262950" y="51253"/>
                </a:lnTo>
                <a:close/>
              </a:path>
              <a:path w="263525" h="330200">
                <a:moveTo>
                  <a:pt x="83564" y="174928"/>
                </a:moveTo>
                <a:lnTo>
                  <a:pt x="50138" y="169276"/>
                </a:lnTo>
                <a:lnTo>
                  <a:pt x="23676" y="153387"/>
                </a:lnTo>
                <a:lnTo>
                  <a:pt x="6267" y="128863"/>
                </a:lnTo>
                <a:lnTo>
                  <a:pt x="0" y="97306"/>
                </a:lnTo>
                <a:lnTo>
                  <a:pt x="6267" y="65691"/>
                </a:lnTo>
                <a:lnTo>
                  <a:pt x="23676" y="41039"/>
                </a:lnTo>
                <a:lnTo>
                  <a:pt x="50138" y="25022"/>
                </a:lnTo>
                <a:lnTo>
                  <a:pt x="83564" y="19312"/>
                </a:lnTo>
                <a:lnTo>
                  <a:pt x="104647" y="21483"/>
                </a:lnTo>
                <a:lnTo>
                  <a:pt x="123536" y="27762"/>
                </a:lnTo>
                <a:lnTo>
                  <a:pt x="136849" y="36025"/>
                </a:lnTo>
                <a:lnTo>
                  <a:pt x="83564" y="36025"/>
                </a:lnTo>
                <a:lnTo>
                  <a:pt x="57798" y="40795"/>
                </a:lnTo>
                <a:lnTo>
                  <a:pt x="37325" y="53852"/>
                </a:lnTo>
                <a:lnTo>
                  <a:pt x="23815" y="73316"/>
                </a:lnTo>
                <a:lnTo>
                  <a:pt x="18941" y="97306"/>
                </a:lnTo>
                <a:lnTo>
                  <a:pt x="23815" y="121395"/>
                </a:lnTo>
                <a:lnTo>
                  <a:pt x="37325" y="140713"/>
                </a:lnTo>
                <a:lnTo>
                  <a:pt x="57798" y="153555"/>
                </a:lnTo>
                <a:lnTo>
                  <a:pt x="83564" y="158215"/>
                </a:lnTo>
                <a:lnTo>
                  <a:pt x="137072" y="158215"/>
                </a:lnTo>
                <a:lnTo>
                  <a:pt x="123536" y="166525"/>
                </a:lnTo>
                <a:lnTo>
                  <a:pt x="104647" y="172764"/>
                </a:lnTo>
                <a:lnTo>
                  <a:pt x="83564" y="174928"/>
                </a:lnTo>
                <a:close/>
              </a:path>
              <a:path w="263525" h="330200">
                <a:moveTo>
                  <a:pt x="137072" y="158215"/>
                </a:moveTo>
                <a:lnTo>
                  <a:pt x="83564" y="158215"/>
                </a:lnTo>
                <a:lnTo>
                  <a:pt x="109330" y="153555"/>
                </a:lnTo>
                <a:lnTo>
                  <a:pt x="129803" y="140713"/>
                </a:lnTo>
                <a:lnTo>
                  <a:pt x="143313" y="121395"/>
                </a:lnTo>
                <a:lnTo>
                  <a:pt x="148188" y="97306"/>
                </a:lnTo>
                <a:lnTo>
                  <a:pt x="143313" y="73316"/>
                </a:lnTo>
                <a:lnTo>
                  <a:pt x="129803" y="53852"/>
                </a:lnTo>
                <a:lnTo>
                  <a:pt x="109330" y="40795"/>
                </a:lnTo>
                <a:lnTo>
                  <a:pt x="83564" y="36025"/>
                </a:lnTo>
                <a:lnTo>
                  <a:pt x="136849" y="36025"/>
                </a:lnTo>
                <a:lnTo>
                  <a:pt x="139709" y="37801"/>
                </a:lnTo>
                <a:lnTo>
                  <a:pt x="152644" y="51253"/>
                </a:lnTo>
                <a:lnTo>
                  <a:pt x="262950" y="51253"/>
                </a:lnTo>
                <a:lnTo>
                  <a:pt x="262950" y="67965"/>
                </a:lnTo>
                <a:lnTo>
                  <a:pt x="161929" y="67965"/>
                </a:lnTo>
                <a:lnTo>
                  <a:pt x="164152" y="74796"/>
                </a:lnTo>
                <a:lnTo>
                  <a:pt x="165783" y="81939"/>
                </a:lnTo>
                <a:lnTo>
                  <a:pt x="166787" y="89431"/>
                </a:lnTo>
                <a:lnTo>
                  <a:pt x="167129" y="97306"/>
                </a:lnTo>
                <a:lnTo>
                  <a:pt x="166787" y="105239"/>
                </a:lnTo>
                <a:lnTo>
                  <a:pt x="165783" y="112858"/>
                </a:lnTo>
                <a:lnTo>
                  <a:pt x="164152" y="120130"/>
                </a:lnTo>
                <a:lnTo>
                  <a:pt x="161929" y="127018"/>
                </a:lnTo>
                <a:lnTo>
                  <a:pt x="262950" y="127018"/>
                </a:lnTo>
                <a:lnTo>
                  <a:pt x="262950" y="143359"/>
                </a:lnTo>
                <a:lnTo>
                  <a:pt x="152644" y="143359"/>
                </a:lnTo>
                <a:lnTo>
                  <a:pt x="139709" y="156596"/>
                </a:lnTo>
                <a:lnTo>
                  <a:pt x="137072" y="158215"/>
                </a:lnTo>
                <a:close/>
              </a:path>
              <a:path w="263525" h="330200">
                <a:moveTo>
                  <a:pt x="262950" y="127018"/>
                </a:moveTo>
                <a:lnTo>
                  <a:pt x="243266" y="127018"/>
                </a:lnTo>
                <a:lnTo>
                  <a:pt x="243266" y="67965"/>
                </a:lnTo>
                <a:lnTo>
                  <a:pt x="262950" y="67965"/>
                </a:lnTo>
                <a:lnTo>
                  <a:pt x="262950" y="127018"/>
                </a:lnTo>
                <a:close/>
              </a:path>
              <a:path w="263525" h="330200">
                <a:moveTo>
                  <a:pt x="262950" y="194241"/>
                </a:moveTo>
                <a:lnTo>
                  <a:pt x="243266" y="194241"/>
                </a:lnTo>
                <a:lnTo>
                  <a:pt x="243266" y="143359"/>
                </a:lnTo>
                <a:lnTo>
                  <a:pt x="262950" y="143359"/>
                </a:lnTo>
                <a:lnTo>
                  <a:pt x="262950" y="194241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00710" y="1367631"/>
            <a:ext cx="17850" cy="45490"/>
          </a:xfrm>
          <a:custGeom>
            <a:avLst/>
            <a:gdLst/>
            <a:ahLst/>
            <a:cxnLst/>
            <a:rect l="l" t="t" r="r" b="b"/>
            <a:pathLst>
              <a:path w="19685" h="50165">
                <a:moveTo>
                  <a:pt x="19684" y="49767"/>
                </a:moveTo>
                <a:lnTo>
                  <a:pt x="0" y="49767"/>
                </a:lnTo>
                <a:lnTo>
                  <a:pt x="0" y="0"/>
                </a:lnTo>
                <a:lnTo>
                  <a:pt x="19684" y="0"/>
                </a:lnTo>
                <a:lnTo>
                  <a:pt x="19684" y="49767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3091563" y="1382563"/>
            <a:ext cx="240116" cy="279848"/>
          </a:xfrm>
          <a:custGeom>
            <a:avLst/>
            <a:gdLst/>
            <a:ahLst/>
            <a:cxnLst/>
            <a:rect l="l" t="t" r="r" b="b"/>
            <a:pathLst>
              <a:path w="264794" h="308610">
                <a:moveTo>
                  <a:pt x="250317" y="109448"/>
                </a:moveTo>
                <a:lnTo>
                  <a:pt x="230632" y="109448"/>
                </a:lnTo>
                <a:lnTo>
                  <a:pt x="230632" y="156984"/>
                </a:lnTo>
                <a:lnTo>
                  <a:pt x="250317" y="156984"/>
                </a:lnTo>
                <a:lnTo>
                  <a:pt x="250317" y="109448"/>
                </a:lnTo>
                <a:close/>
              </a:path>
              <a:path w="264794" h="308610">
                <a:moveTo>
                  <a:pt x="250317" y="49644"/>
                </a:moveTo>
                <a:lnTo>
                  <a:pt x="230632" y="49644"/>
                </a:lnTo>
                <a:lnTo>
                  <a:pt x="230632" y="93472"/>
                </a:lnTo>
                <a:lnTo>
                  <a:pt x="250317" y="93472"/>
                </a:lnTo>
                <a:lnTo>
                  <a:pt x="250317" y="49644"/>
                </a:lnTo>
                <a:close/>
              </a:path>
              <a:path w="264794" h="308610">
                <a:moveTo>
                  <a:pt x="250317" y="33020"/>
                </a:moveTo>
                <a:lnTo>
                  <a:pt x="144475" y="33020"/>
                </a:lnTo>
                <a:lnTo>
                  <a:pt x="144475" y="0"/>
                </a:lnTo>
                <a:lnTo>
                  <a:pt x="125158" y="0"/>
                </a:lnTo>
                <a:lnTo>
                  <a:pt x="125158" y="124460"/>
                </a:lnTo>
                <a:lnTo>
                  <a:pt x="19685" y="124460"/>
                </a:lnTo>
                <a:lnTo>
                  <a:pt x="19685" y="68580"/>
                </a:lnTo>
                <a:lnTo>
                  <a:pt x="125158" y="68580"/>
                </a:lnTo>
                <a:lnTo>
                  <a:pt x="125158" y="52070"/>
                </a:lnTo>
                <a:lnTo>
                  <a:pt x="19685" y="52070"/>
                </a:lnTo>
                <a:lnTo>
                  <a:pt x="19685" y="0"/>
                </a:lnTo>
                <a:lnTo>
                  <a:pt x="0" y="0"/>
                </a:lnTo>
                <a:lnTo>
                  <a:pt x="0" y="52070"/>
                </a:lnTo>
                <a:lnTo>
                  <a:pt x="0" y="68580"/>
                </a:lnTo>
                <a:lnTo>
                  <a:pt x="0" y="124460"/>
                </a:lnTo>
                <a:lnTo>
                  <a:pt x="0" y="140970"/>
                </a:lnTo>
                <a:lnTo>
                  <a:pt x="144475" y="140970"/>
                </a:lnTo>
                <a:lnTo>
                  <a:pt x="144475" y="124460"/>
                </a:lnTo>
                <a:lnTo>
                  <a:pt x="144475" y="109220"/>
                </a:lnTo>
                <a:lnTo>
                  <a:pt x="250317" y="109220"/>
                </a:lnTo>
                <a:lnTo>
                  <a:pt x="250317" y="93980"/>
                </a:lnTo>
                <a:lnTo>
                  <a:pt x="144475" y="93980"/>
                </a:lnTo>
                <a:lnTo>
                  <a:pt x="144475" y="68580"/>
                </a:lnTo>
                <a:lnTo>
                  <a:pt x="144475" y="52070"/>
                </a:lnTo>
                <a:lnTo>
                  <a:pt x="144475" y="49530"/>
                </a:lnTo>
                <a:lnTo>
                  <a:pt x="250317" y="49530"/>
                </a:lnTo>
                <a:lnTo>
                  <a:pt x="250317" y="33020"/>
                </a:lnTo>
                <a:close/>
              </a:path>
              <a:path w="264794" h="308610">
                <a:moveTo>
                  <a:pt x="264439" y="292100"/>
                </a:moveTo>
                <a:lnTo>
                  <a:pt x="61645" y="292100"/>
                </a:lnTo>
                <a:lnTo>
                  <a:pt x="61645" y="247650"/>
                </a:lnTo>
                <a:lnTo>
                  <a:pt x="250317" y="247650"/>
                </a:lnTo>
                <a:lnTo>
                  <a:pt x="250317" y="231140"/>
                </a:lnTo>
                <a:lnTo>
                  <a:pt x="250317" y="191770"/>
                </a:lnTo>
                <a:lnTo>
                  <a:pt x="250317" y="175260"/>
                </a:lnTo>
                <a:lnTo>
                  <a:pt x="41592" y="175260"/>
                </a:lnTo>
                <a:lnTo>
                  <a:pt x="41592" y="191770"/>
                </a:lnTo>
                <a:lnTo>
                  <a:pt x="231013" y="191770"/>
                </a:lnTo>
                <a:lnTo>
                  <a:pt x="231013" y="231140"/>
                </a:lnTo>
                <a:lnTo>
                  <a:pt x="42341" y="231140"/>
                </a:lnTo>
                <a:lnTo>
                  <a:pt x="42341" y="247650"/>
                </a:lnTo>
                <a:lnTo>
                  <a:pt x="42341" y="292100"/>
                </a:lnTo>
                <a:lnTo>
                  <a:pt x="42341" y="308610"/>
                </a:lnTo>
                <a:lnTo>
                  <a:pt x="264439" y="308610"/>
                </a:lnTo>
                <a:lnTo>
                  <a:pt x="264439" y="29210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78958" y="1389522"/>
            <a:ext cx="271786" cy="236086"/>
          </a:xfrm>
          <a:custGeom>
            <a:avLst/>
            <a:gdLst/>
            <a:ahLst/>
            <a:cxnLst/>
            <a:rect l="l" t="t" r="r" b="b"/>
            <a:pathLst>
              <a:path w="299719" h="260350">
                <a:moveTo>
                  <a:pt x="23769" y="159330"/>
                </a:moveTo>
                <a:lnTo>
                  <a:pt x="14855" y="143359"/>
                </a:lnTo>
                <a:lnTo>
                  <a:pt x="54177" y="129467"/>
                </a:lnTo>
                <a:lnTo>
                  <a:pt x="94335" y="103805"/>
                </a:lnTo>
                <a:lnTo>
                  <a:pt x="125579" y="68673"/>
                </a:lnTo>
                <a:lnTo>
                  <a:pt x="138160" y="26369"/>
                </a:lnTo>
                <a:lnTo>
                  <a:pt x="138160" y="0"/>
                </a:lnTo>
                <a:lnTo>
                  <a:pt x="158587" y="0"/>
                </a:lnTo>
                <a:lnTo>
                  <a:pt x="158587" y="26369"/>
                </a:lnTo>
                <a:lnTo>
                  <a:pt x="169552" y="62766"/>
                </a:lnTo>
                <a:lnTo>
                  <a:pt x="148559" y="62766"/>
                </a:lnTo>
                <a:lnTo>
                  <a:pt x="126658" y="97857"/>
                </a:lnTo>
                <a:lnTo>
                  <a:pt x="95078" y="126229"/>
                </a:lnTo>
                <a:lnTo>
                  <a:pt x="59040" y="147010"/>
                </a:lnTo>
                <a:lnTo>
                  <a:pt x="23769" y="159330"/>
                </a:lnTo>
                <a:close/>
              </a:path>
              <a:path w="299719" h="260350">
                <a:moveTo>
                  <a:pt x="273720" y="159330"/>
                </a:moveTo>
                <a:lnTo>
                  <a:pt x="238443" y="147010"/>
                </a:lnTo>
                <a:lnTo>
                  <a:pt x="202365" y="126229"/>
                </a:lnTo>
                <a:lnTo>
                  <a:pt x="170675" y="97857"/>
                </a:lnTo>
                <a:lnTo>
                  <a:pt x="148559" y="62766"/>
                </a:lnTo>
                <a:lnTo>
                  <a:pt x="169552" y="62766"/>
                </a:lnTo>
                <a:lnTo>
                  <a:pt x="171284" y="68517"/>
                </a:lnTo>
                <a:lnTo>
                  <a:pt x="202783" y="103666"/>
                </a:lnTo>
                <a:lnTo>
                  <a:pt x="243196" y="129415"/>
                </a:lnTo>
                <a:lnTo>
                  <a:pt x="282634" y="143359"/>
                </a:lnTo>
                <a:lnTo>
                  <a:pt x="273720" y="159330"/>
                </a:lnTo>
                <a:close/>
              </a:path>
              <a:path w="299719" h="260350">
                <a:moveTo>
                  <a:pt x="158215" y="243637"/>
                </a:moveTo>
                <a:lnTo>
                  <a:pt x="138531" y="243637"/>
                </a:lnTo>
                <a:lnTo>
                  <a:pt x="138531" y="159330"/>
                </a:lnTo>
                <a:lnTo>
                  <a:pt x="158215" y="159330"/>
                </a:lnTo>
                <a:lnTo>
                  <a:pt x="158215" y="243637"/>
                </a:lnTo>
                <a:close/>
              </a:path>
              <a:path w="299719" h="260350">
                <a:moveTo>
                  <a:pt x="299347" y="260350"/>
                </a:moveTo>
                <a:lnTo>
                  <a:pt x="0" y="260350"/>
                </a:lnTo>
                <a:lnTo>
                  <a:pt x="0" y="243637"/>
                </a:lnTo>
                <a:lnTo>
                  <a:pt x="299347" y="243637"/>
                </a:lnTo>
                <a:lnTo>
                  <a:pt x="299347" y="26035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95189" y="1367304"/>
            <a:ext cx="658737" cy="335126"/>
          </a:xfrm>
          <a:custGeom>
            <a:avLst/>
            <a:gdLst/>
            <a:ahLst/>
            <a:cxnLst/>
            <a:rect l="l" t="t" r="r" b="b"/>
            <a:pathLst>
              <a:path w="726439" h="369569">
                <a:moveTo>
                  <a:pt x="161188" y="140385"/>
                </a:moveTo>
                <a:lnTo>
                  <a:pt x="155282" y="93700"/>
                </a:lnTo>
                <a:lnTo>
                  <a:pt x="142621" y="66395"/>
                </a:lnTo>
                <a:lnTo>
                  <a:pt x="142621" y="140385"/>
                </a:lnTo>
                <a:lnTo>
                  <a:pt x="138049" y="179070"/>
                </a:lnTo>
                <a:lnTo>
                  <a:pt x="125260" y="209511"/>
                </a:lnTo>
                <a:lnTo>
                  <a:pt x="105638" y="229438"/>
                </a:lnTo>
                <a:lnTo>
                  <a:pt x="80594" y="236575"/>
                </a:lnTo>
                <a:lnTo>
                  <a:pt x="55549" y="229438"/>
                </a:lnTo>
                <a:lnTo>
                  <a:pt x="35941" y="209511"/>
                </a:lnTo>
                <a:lnTo>
                  <a:pt x="23152" y="179070"/>
                </a:lnTo>
                <a:lnTo>
                  <a:pt x="18567" y="140385"/>
                </a:lnTo>
                <a:lnTo>
                  <a:pt x="23152" y="101600"/>
                </a:lnTo>
                <a:lnTo>
                  <a:pt x="35941" y="71310"/>
                </a:lnTo>
                <a:lnTo>
                  <a:pt x="55549" y="51600"/>
                </a:lnTo>
                <a:lnTo>
                  <a:pt x="80594" y="44564"/>
                </a:lnTo>
                <a:lnTo>
                  <a:pt x="105638" y="51600"/>
                </a:lnTo>
                <a:lnTo>
                  <a:pt x="125260" y="71310"/>
                </a:lnTo>
                <a:lnTo>
                  <a:pt x="138049" y="101600"/>
                </a:lnTo>
                <a:lnTo>
                  <a:pt x="142621" y="140385"/>
                </a:lnTo>
                <a:lnTo>
                  <a:pt x="142621" y="66395"/>
                </a:lnTo>
                <a:lnTo>
                  <a:pt x="138722" y="57975"/>
                </a:lnTo>
                <a:lnTo>
                  <a:pt x="123748" y="44564"/>
                </a:lnTo>
                <a:lnTo>
                  <a:pt x="113245" y="35140"/>
                </a:lnTo>
                <a:lnTo>
                  <a:pt x="80594" y="27101"/>
                </a:lnTo>
                <a:lnTo>
                  <a:pt x="47955" y="35140"/>
                </a:lnTo>
                <a:lnTo>
                  <a:pt x="22479" y="57975"/>
                </a:lnTo>
                <a:lnTo>
                  <a:pt x="5905" y="93700"/>
                </a:lnTo>
                <a:lnTo>
                  <a:pt x="0" y="140385"/>
                </a:lnTo>
                <a:lnTo>
                  <a:pt x="5905" y="187223"/>
                </a:lnTo>
                <a:lnTo>
                  <a:pt x="22479" y="222923"/>
                </a:lnTo>
                <a:lnTo>
                  <a:pt x="47955" y="245681"/>
                </a:lnTo>
                <a:lnTo>
                  <a:pt x="80594" y="253657"/>
                </a:lnTo>
                <a:lnTo>
                  <a:pt x="113245" y="245681"/>
                </a:lnTo>
                <a:lnTo>
                  <a:pt x="123431" y="236575"/>
                </a:lnTo>
                <a:lnTo>
                  <a:pt x="138722" y="222923"/>
                </a:lnTo>
                <a:lnTo>
                  <a:pt x="155282" y="187223"/>
                </a:lnTo>
                <a:lnTo>
                  <a:pt x="161188" y="140385"/>
                </a:lnTo>
                <a:close/>
              </a:path>
              <a:path w="726439" h="369569">
                <a:moveTo>
                  <a:pt x="301955" y="136296"/>
                </a:moveTo>
                <a:lnTo>
                  <a:pt x="244017" y="136296"/>
                </a:lnTo>
                <a:lnTo>
                  <a:pt x="244017" y="368"/>
                </a:lnTo>
                <a:lnTo>
                  <a:pt x="224332" y="368"/>
                </a:lnTo>
                <a:lnTo>
                  <a:pt x="224332" y="330174"/>
                </a:lnTo>
                <a:lnTo>
                  <a:pt x="244017" y="330174"/>
                </a:lnTo>
                <a:lnTo>
                  <a:pt x="244017" y="153009"/>
                </a:lnTo>
                <a:lnTo>
                  <a:pt x="301955" y="153009"/>
                </a:lnTo>
                <a:lnTo>
                  <a:pt x="301955" y="136296"/>
                </a:lnTo>
                <a:close/>
              </a:path>
              <a:path w="726439" h="369569">
                <a:moveTo>
                  <a:pt x="514756" y="38252"/>
                </a:moveTo>
                <a:lnTo>
                  <a:pt x="349859" y="38252"/>
                </a:lnTo>
                <a:lnTo>
                  <a:pt x="349859" y="54597"/>
                </a:lnTo>
                <a:lnTo>
                  <a:pt x="495452" y="54597"/>
                </a:lnTo>
                <a:lnTo>
                  <a:pt x="495185" y="76276"/>
                </a:lnTo>
                <a:lnTo>
                  <a:pt x="493864" y="104965"/>
                </a:lnTo>
                <a:lnTo>
                  <a:pt x="490753" y="140398"/>
                </a:lnTo>
                <a:lnTo>
                  <a:pt x="485051" y="182346"/>
                </a:lnTo>
                <a:lnTo>
                  <a:pt x="504736" y="184213"/>
                </a:lnTo>
                <a:lnTo>
                  <a:pt x="510527" y="139026"/>
                </a:lnTo>
                <a:lnTo>
                  <a:pt x="513511" y="101625"/>
                </a:lnTo>
                <a:lnTo>
                  <a:pt x="514604" y="72072"/>
                </a:lnTo>
                <a:lnTo>
                  <a:pt x="514731" y="54597"/>
                </a:lnTo>
                <a:lnTo>
                  <a:pt x="514756" y="38252"/>
                </a:lnTo>
                <a:close/>
              </a:path>
              <a:path w="726439" h="369569">
                <a:moveTo>
                  <a:pt x="542620" y="242150"/>
                </a:moveTo>
                <a:lnTo>
                  <a:pt x="541947" y="235458"/>
                </a:lnTo>
                <a:lnTo>
                  <a:pt x="541134" y="227291"/>
                </a:lnTo>
                <a:lnTo>
                  <a:pt x="513486" y="230454"/>
                </a:lnTo>
                <a:lnTo>
                  <a:pt x="484911" y="232765"/>
                </a:lnTo>
                <a:lnTo>
                  <a:pt x="455841" y="234391"/>
                </a:lnTo>
                <a:lnTo>
                  <a:pt x="426745" y="235458"/>
                </a:lnTo>
                <a:lnTo>
                  <a:pt x="426745" y="132588"/>
                </a:lnTo>
                <a:lnTo>
                  <a:pt x="407428" y="132588"/>
                </a:lnTo>
                <a:lnTo>
                  <a:pt x="407428" y="236207"/>
                </a:lnTo>
                <a:lnTo>
                  <a:pt x="387324" y="236639"/>
                </a:lnTo>
                <a:lnTo>
                  <a:pt x="330923" y="236943"/>
                </a:lnTo>
                <a:lnTo>
                  <a:pt x="334264" y="254406"/>
                </a:lnTo>
                <a:lnTo>
                  <a:pt x="382016" y="253796"/>
                </a:lnTo>
                <a:lnTo>
                  <a:pt x="434403" y="252031"/>
                </a:lnTo>
                <a:lnTo>
                  <a:pt x="488810" y="248399"/>
                </a:lnTo>
                <a:lnTo>
                  <a:pt x="542620" y="242150"/>
                </a:lnTo>
                <a:close/>
              </a:path>
              <a:path w="726439" h="369569">
                <a:moveTo>
                  <a:pt x="641781" y="141122"/>
                </a:moveTo>
                <a:lnTo>
                  <a:pt x="583844" y="141122"/>
                </a:lnTo>
                <a:lnTo>
                  <a:pt x="583844" y="0"/>
                </a:lnTo>
                <a:lnTo>
                  <a:pt x="564159" y="0"/>
                </a:lnTo>
                <a:lnTo>
                  <a:pt x="564159" y="330174"/>
                </a:lnTo>
                <a:lnTo>
                  <a:pt x="583844" y="330174"/>
                </a:lnTo>
                <a:lnTo>
                  <a:pt x="583844" y="158953"/>
                </a:lnTo>
                <a:lnTo>
                  <a:pt x="641781" y="158953"/>
                </a:lnTo>
                <a:lnTo>
                  <a:pt x="641781" y="141122"/>
                </a:lnTo>
                <a:close/>
              </a:path>
              <a:path w="726439" h="369569">
                <a:moveTo>
                  <a:pt x="726084" y="300456"/>
                </a:moveTo>
                <a:lnTo>
                  <a:pt x="724484" y="287159"/>
                </a:lnTo>
                <a:lnTo>
                  <a:pt x="719963" y="277101"/>
                </a:lnTo>
                <a:lnTo>
                  <a:pt x="712927" y="270738"/>
                </a:lnTo>
                <a:lnTo>
                  <a:pt x="703808" y="268516"/>
                </a:lnTo>
                <a:lnTo>
                  <a:pt x="696493" y="269748"/>
                </a:lnTo>
                <a:lnTo>
                  <a:pt x="690206" y="273342"/>
                </a:lnTo>
                <a:lnTo>
                  <a:pt x="685787" y="279171"/>
                </a:lnTo>
                <a:lnTo>
                  <a:pt x="684123" y="287083"/>
                </a:lnTo>
                <a:lnTo>
                  <a:pt x="685673" y="295211"/>
                </a:lnTo>
                <a:lnTo>
                  <a:pt x="689876" y="301155"/>
                </a:lnTo>
                <a:lnTo>
                  <a:pt x="696023" y="304787"/>
                </a:lnTo>
                <a:lnTo>
                  <a:pt x="703427" y="306031"/>
                </a:lnTo>
                <a:lnTo>
                  <a:pt x="706399" y="306031"/>
                </a:lnTo>
                <a:lnTo>
                  <a:pt x="707885" y="305650"/>
                </a:lnTo>
                <a:lnTo>
                  <a:pt x="705345" y="321576"/>
                </a:lnTo>
                <a:lnTo>
                  <a:pt x="698652" y="335280"/>
                </a:lnTo>
                <a:lnTo>
                  <a:pt x="688403" y="346608"/>
                </a:lnTo>
                <a:lnTo>
                  <a:pt x="675208" y="355422"/>
                </a:lnTo>
                <a:lnTo>
                  <a:pt x="681520" y="369531"/>
                </a:lnTo>
                <a:lnTo>
                  <a:pt x="699604" y="357441"/>
                </a:lnTo>
                <a:lnTo>
                  <a:pt x="713689" y="341541"/>
                </a:lnTo>
                <a:lnTo>
                  <a:pt x="722833" y="322376"/>
                </a:lnTo>
                <a:lnTo>
                  <a:pt x="726084" y="300456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588424" y="1367294"/>
            <a:ext cx="276393" cy="292516"/>
          </a:xfrm>
          <a:custGeom>
            <a:avLst/>
            <a:gdLst/>
            <a:ahLst/>
            <a:cxnLst/>
            <a:rect l="l" t="t" r="r" b="b"/>
            <a:pathLst>
              <a:path w="304800" h="322580">
                <a:moveTo>
                  <a:pt x="10399" y="197212"/>
                </a:moveTo>
                <a:lnTo>
                  <a:pt x="0" y="181242"/>
                </a:lnTo>
                <a:lnTo>
                  <a:pt x="32915" y="162899"/>
                </a:lnTo>
                <a:lnTo>
                  <a:pt x="59702" y="136164"/>
                </a:lnTo>
                <a:lnTo>
                  <a:pt x="77715" y="102535"/>
                </a:lnTo>
                <a:lnTo>
                  <a:pt x="84307" y="63509"/>
                </a:lnTo>
                <a:lnTo>
                  <a:pt x="84307" y="20055"/>
                </a:lnTo>
                <a:lnTo>
                  <a:pt x="103248" y="20055"/>
                </a:lnTo>
                <a:lnTo>
                  <a:pt x="103248" y="64994"/>
                </a:lnTo>
                <a:lnTo>
                  <a:pt x="110108" y="99256"/>
                </a:lnTo>
                <a:lnTo>
                  <a:pt x="114086" y="105848"/>
                </a:lnTo>
                <a:lnTo>
                  <a:pt x="94706" y="105848"/>
                </a:lnTo>
                <a:lnTo>
                  <a:pt x="81376" y="136053"/>
                </a:lnTo>
                <a:lnTo>
                  <a:pt x="62162" y="161697"/>
                </a:lnTo>
                <a:lnTo>
                  <a:pt x="38143" y="182258"/>
                </a:lnTo>
                <a:lnTo>
                  <a:pt x="10399" y="197212"/>
                </a:lnTo>
                <a:close/>
              </a:path>
              <a:path w="304800" h="322580">
                <a:moveTo>
                  <a:pt x="178271" y="187927"/>
                </a:moveTo>
                <a:lnTo>
                  <a:pt x="151478" y="174267"/>
                </a:lnTo>
                <a:lnTo>
                  <a:pt x="127714" y="155523"/>
                </a:lnTo>
                <a:lnTo>
                  <a:pt x="108338" y="132461"/>
                </a:lnTo>
                <a:lnTo>
                  <a:pt x="94706" y="105848"/>
                </a:lnTo>
                <a:lnTo>
                  <a:pt x="114086" y="105848"/>
                </a:lnTo>
                <a:lnTo>
                  <a:pt x="128596" y="129896"/>
                </a:lnTo>
                <a:lnTo>
                  <a:pt x="155581" y="154826"/>
                </a:lnTo>
                <a:lnTo>
                  <a:pt x="187927" y="171957"/>
                </a:lnTo>
                <a:lnTo>
                  <a:pt x="178271" y="187927"/>
                </a:lnTo>
                <a:close/>
              </a:path>
              <a:path w="304800" h="322580">
                <a:moveTo>
                  <a:pt x="252922" y="245494"/>
                </a:moveTo>
                <a:lnTo>
                  <a:pt x="233238" y="245494"/>
                </a:lnTo>
                <a:lnTo>
                  <a:pt x="233238" y="0"/>
                </a:lnTo>
                <a:lnTo>
                  <a:pt x="252922" y="0"/>
                </a:lnTo>
                <a:lnTo>
                  <a:pt x="252922" y="104363"/>
                </a:lnTo>
                <a:lnTo>
                  <a:pt x="304547" y="104363"/>
                </a:lnTo>
                <a:lnTo>
                  <a:pt x="304547" y="121447"/>
                </a:lnTo>
                <a:lnTo>
                  <a:pt x="252922" y="121447"/>
                </a:lnTo>
                <a:lnTo>
                  <a:pt x="252922" y="245494"/>
                </a:lnTo>
                <a:close/>
              </a:path>
              <a:path w="304800" h="322580">
                <a:moveTo>
                  <a:pt x="268892" y="322002"/>
                </a:moveTo>
                <a:lnTo>
                  <a:pt x="52738" y="322002"/>
                </a:lnTo>
                <a:lnTo>
                  <a:pt x="52738" y="221725"/>
                </a:lnTo>
                <a:lnTo>
                  <a:pt x="72422" y="221725"/>
                </a:lnTo>
                <a:lnTo>
                  <a:pt x="72422" y="305289"/>
                </a:lnTo>
                <a:lnTo>
                  <a:pt x="268892" y="305289"/>
                </a:lnTo>
                <a:lnTo>
                  <a:pt x="268892" y="322002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32950" y="1379764"/>
            <a:ext cx="199809" cy="127256"/>
          </a:xfrm>
          <a:custGeom>
            <a:avLst/>
            <a:gdLst/>
            <a:ahLst/>
            <a:cxnLst/>
            <a:rect l="l" t="t" r="r" b="b"/>
            <a:pathLst>
              <a:path w="220345" h="140335">
                <a:moveTo>
                  <a:pt x="219862" y="0"/>
                </a:moveTo>
                <a:lnTo>
                  <a:pt x="200190" y="0"/>
                </a:lnTo>
                <a:lnTo>
                  <a:pt x="200190" y="50076"/>
                </a:lnTo>
                <a:lnTo>
                  <a:pt x="200190" y="66586"/>
                </a:lnTo>
                <a:lnTo>
                  <a:pt x="200190" y="123736"/>
                </a:lnTo>
                <a:lnTo>
                  <a:pt x="19685" y="123736"/>
                </a:lnTo>
                <a:lnTo>
                  <a:pt x="19685" y="66586"/>
                </a:lnTo>
                <a:lnTo>
                  <a:pt x="200190" y="66586"/>
                </a:lnTo>
                <a:lnTo>
                  <a:pt x="200190" y="50076"/>
                </a:lnTo>
                <a:lnTo>
                  <a:pt x="19685" y="50076"/>
                </a:lnTo>
                <a:lnTo>
                  <a:pt x="19685" y="546"/>
                </a:lnTo>
                <a:lnTo>
                  <a:pt x="0" y="546"/>
                </a:lnTo>
                <a:lnTo>
                  <a:pt x="0" y="50076"/>
                </a:lnTo>
                <a:lnTo>
                  <a:pt x="0" y="66586"/>
                </a:lnTo>
                <a:lnTo>
                  <a:pt x="0" y="123736"/>
                </a:lnTo>
                <a:lnTo>
                  <a:pt x="0" y="140246"/>
                </a:lnTo>
                <a:lnTo>
                  <a:pt x="219862" y="140246"/>
                </a:lnTo>
                <a:lnTo>
                  <a:pt x="219862" y="50076"/>
                </a:lnTo>
                <a:lnTo>
                  <a:pt x="219862" y="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96581" y="1547812"/>
            <a:ext cx="271786" cy="119194"/>
          </a:xfrm>
          <a:custGeom>
            <a:avLst/>
            <a:gdLst/>
            <a:ahLst/>
            <a:cxnLst/>
            <a:rect l="l" t="t" r="r" b="b"/>
            <a:pathLst>
              <a:path w="299720" h="131444">
                <a:moveTo>
                  <a:pt x="299720" y="0"/>
                </a:moveTo>
                <a:lnTo>
                  <a:pt x="0" y="0"/>
                </a:lnTo>
                <a:lnTo>
                  <a:pt x="0" y="16713"/>
                </a:lnTo>
                <a:lnTo>
                  <a:pt x="139268" y="16713"/>
                </a:lnTo>
                <a:lnTo>
                  <a:pt x="139268" y="131114"/>
                </a:lnTo>
                <a:lnTo>
                  <a:pt x="158953" y="131114"/>
                </a:lnTo>
                <a:lnTo>
                  <a:pt x="158953" y="16713"/>
                </a:lnTo>
                <a:lnTo>
                  <a:pt x="299720" y="16713"/>
                </a:lnTo>
                <a:lnTo>
                  <a:pt x="299720" y="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215518" y="1367968"/>
            <a:ext cx="245299" cy="291364"/>
          </a:xfrm>
          <a:custGeom>
            <a:avLst/>
            <a:gdLst/>
            <a:ahLst/>
            <a:cxnLst/>
            <a:rect l="l" t="t" r="r" b="b"/>
            <a:pathLst>
              <a:path w="270510" h="321310">
                <a:moveTo>
                  <a:pt x="258864" y="243266"/>
                </a:moveTo>
                <a:lnTo>
                  <a:pt x="239180" y="243266"/>
                </a:lnTo>
                <a:lnTo>
                  <a:pt x="239180" y="0"/>
                </a:lnTo>
                <a:lnTo>
                  <a:pt x="258864" y="0"/>
                </a:lnTo>
                <a:lnTo>
                  <a:pt x="258864" y="243266"/>
                </a:lnTo>
                <a:close/>
              </a:path>
              <a:path w="270510" h="321310">
                <a:moveTo>
                  <a:pt x="83564" y="183471"/>
                </a:moveTo>
                <a:lnTo>
                  <a:pt x="50138" y="177569"/>
                </a:lnTo>
                <a:lnTo>
                  <a:pt x="23676" y="161047"/>
                </a:lnTo>
                <a:lnTo>
                  <a:pt x="6267" y="135682"/>
                </a:lnTo>
                <a:lnTo>
                  <a:pt x="0" y="103248"/>
                </a:lnTo>
                <a:lnTo>
                  <a:pt x="6267" y="71088"/>
                </a:lnTo>
                <a:lnTo>
                  <a:pt x="23686" y="45954"/>
                </a:lnTo>
                <a:lnTo>
                  <a:pt x="50138" y="29607"/>
                </a:lnTo>
                <a:lnTo>
                  <a:pt x="83564" y="23769"/>
                </a:lnTo>
                <a:lnTo>
                  <a:pt x="116990" y="29607"/>
                </a:lnTo>
                <a:lnTo>
                  <a:pt x="135790" y="41225"/>
                </a:lnTo>
                <a:lnTo>
                  <a:pt x="83564" y="41225"/>
                </a:lnTo>
                <a:lnTo>
                  <a:pt x="57946" y="45960"/>
                </a:lnTo>
                <a:lnTo>
                  <a:pt x="37464" y="59005"/>
                </a:lnTo>
                <a:lnTo>
                  <a:pt x="23868" y="78672"/>
                </a:lnTo>
                <a:lnTo>
                  <a:pt x="18941" y="103248"/>
                </a:lnTo>
                <a:lnTo>
                  <a:pt x="23868" y="128097"/>
                </a:lnTo>
                <a:lnTo>
                  <a:pt x="37464" y="148002"/>
                </a:lnTo>
                <a:lnTo>
                  <a:pt x="57955" y="161221"/>
                </a:lnTo>
                <a:lnTo>
                  <a:pt x="83564" y="166015"/>
                </a:lnTo>
                <a:lnTo>
                  <a:pt x="135496" y="166015"/>
                </a:lnTo>
                <a:lnTo>
                  <a:pt x="116990" y="177569"/>
                </a:lnTo>
                <a:lnTo>
                  <a:pt x="83564" y="183471"/>
                </a:lnTo>
                <a:close/>
              </a:path>
              <a:path w="270510" h="321310">
                <a:moveTo>
                  <a:pt x="135496" y="166015"/>
                </a:moveTo>
                <a:lnTo>
                  <a:pt x="83564" y="166015"/>
                </a:lnTo>
                <a:lnTo>
                  <a:pt x="109173" y="161221"/>
                </a:lnTo>
                <a:lnTo>
                  <a:pt x="129664" y="148002"/>
                </a:lnTo>
                <a:lnTo>
                  <a:pt x="143261" y="128097"/>
                </a:lnTo>
                <a:lnTo>
                  <a:pt x="148188" y="103248"/>
                </a:lnTo>
                <a:lnTo>
                  <a:pt x="143261" y="78672"/>
                </a:lnTo>
                <a:lnTo>
                  <a:pt x="129664" y="59005"/>
                </a:lnTo>
                <a:lnTo>
                  <a:pt x="109173" y="45954"/>
                </a:lnTo>
                <a:lnTo>
                  <a:pt x="83564" y="41225"/>
                </a:lnTo>
                <a:lnTo>
                  <a:pt x="135790" y="41225"/>
                </a:lnTo>
                <a:lnTo>
                  <a:pt x="143452" y="45960"/>
                </a:lnTo>
                <a:lnTo>
                  <a:pt x="160862" y="71088"/>
                </a:lnTo>
                <a:lnTo>
                  <a:pt x="167129" y="103248"/>
                </a:lnTo>
                <a:lnTo>
                  <a:pt x="160862" y="135682"/>
                </a:lnTo>
                <a:lnTo>
                  <a:pt x="143452" y="161047"/>
                </a:lnTo>
                <a:lnTo>
                  <a:pt x="135496" y="166015"/>
                </a:lnTo>
                <a:close/>
              </a:path>
              <a:path w="270510" h="321310">
                <a:moveTo>
                  <a:pt x="270006" y="321259"/>
                </a:moveTo>
                <a:lnTo>
                  <a:pt x="51624" y="321259"/>
                </a:lnTo>
                <a:lnTo>
                  <a:pt x="51624" y="217639"/>
                </a:lnTo>
                <a:lnTo>
                  <a:pt x="71308" y="217639"/>
                </a:lnTo>
                <a:lnTo>
                  <a:pt x="71308" y="304547"/>
                </a:lnTo>
                <a:lnTo>
                  <a:pt x="270006" y="304547"/>
                </a:lnTo>
                <a:lnTo>
                  <a:pt x="270006" y="321259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513235" y="1367294"/>
            <a:ext cx="282151" cy="299426"/>
          </a:xfrm>
          <a:custGeom>
            <a:avLst/>
            <a:gdLst/>
            <a:ahLst/>
            <a:cxnLst/>
            <a:rect l="l" t="t" r="r" b="b"/>
            <a:pathLst>
              <a:path w="311150" h="330200">
                <a:moveTo>
                  <a:pt x="173814" y="184213"/>
                </a:moveTo>
                <a:lnTo>
                  <a:pt x="154130" y="182356"/>
                </a:lnTo>
                <a:lnTo>
                  <a:pt x="159829" y="140406"/>
                </a:lnTo>
                <a:lnTo>
                  <a:pt x="162951" y="104966"/>
                </a:lnTo>
                <a:lnTo>
                  <a:pt x="164262" y="76281"/>
                </a:lnTo>
                <a:lnTo>
                  <a:pt x="164529" y="54595"/>
                </a:lnTo>
                <a:lnTo>
                  <a:pt x="18941" y="54595"/>
                </a:lnTo>
                <a:lnTo>
                  <a:pt x="18941" y="38254"/>
                </a:lnTo>
                <a:lnTo>
                  <a:pt x="183842" y="38254"/>
                </a:lnTo>
                <a:lnTo>
                  <a:pt x="183812" y="54595"/>
                </a:lnTo>
                <a:lnTo>
                  <a:pt x="183685" y="72080"/>
                </a:lnTo>
                <a:lnTo>
                  <a:pt x="182588" y="101623"/>
                </a:lnTo>
                <a:lnTo>
                  <a:pt x="179611" y="139036"/>
                </a:lnTo>
                <a:lnTo>
                  <a:pt x="173814" y="184213"/>
                </a:lnTo>
                <a:close/>
              </a:path>
              <a:path w="311150" h="330200">
                <a:moveTo>
                  <a:pt x="3342" y="254408"/>
                </a:moveTo>
                <a:lnTo>
                  <a:pt x="0" y="236952"/>
                </a:lnTo>
                <a:lnTo>
                  <a:pt x="56406" y="236639"/>
                </a:lnTo>
                <a:lnTo>
                  <a:pt x="76508" y="236209"/>
                </a:lnTo>
                <a:lnTo>
                  <a:pt x="76508" y="132589"/>
                </a:lnTo>
                <a:lnTo>
                  <a:pt x="95820" y="132589"/>
                </a:lnTo>
                <a:lnTo>
                  <a:pt x="95820" y="235466"/>
                </a:lnTo>
                <a:lnTo>
                  <a:pt x="211028" y="235466"/>
                </a:lnTo>
                <a:lnTo>
                  <a:pt x="211697" y="242152"/>
                </a:lnTo>
                <a:lnTo>
                  <a:pt x="157885" y="248401"/>
                </a:lnTo>
                <a:lnTo>
                  <a:pt x="103480" y="252040"/>
                </a:lnTo>
                <a:lnTo>
                  <a:pt x="51096" y="253798"/>
                </a:lnTo>
                <a:lnTo>
                  <a:pt x="3342" y="254408"/>
                </a:lnTo>
                <a:close/>
              </a:path>
              <a:path w="311150" h="330200">
                <a:moveTo>
                  <a:pt x="211028" y="235466"/>
                </a:moveTo>
                <a:lnTo>
                  <a:pt x="95820" y="235466"/>
                </a:lnTo>
                <a:lnTo>
                  <a:pt x="124923" y="234399"/>
                </a:lnTo>
                <a:lnTo>
                  <a:pt x="153991" y="232774"/>
                </a:lnTo>
                <a:lnTo>
                  <a:pt x="182571" y="230452"/>
                </a:lnTo>
                <a:lnTo>
                  <a:pt x="210211" y="227296"/>
                </a:lnTo>
                <a:lnTo>
                  <a:pt x="211028" y="235466"/>
                </a:lnTo>
                <a:close/>
              </a:path>
              <a:path w="311150" h="330200">
                <a:moveTo>
                  <a:pt x="252922" y="330173"/>
                </a:moveTo>
                <a:lnTo>
                  <a:pt x="233238" y="330173"/>
                </a:lnTo>
                <a:lnTo>
                  <a:pt x="233238" y="0"/>
                </a:lnTo>
                <a:lnTo>
                  <a:pt x="252922" y="0"/>
                </a:lnTo>
                <a:lnTo>
                  <a:pt x="252922" y="141131"/>
                </a:lnTo>
                <a:lnTo>
                  <a:pt x="310860" y="141131"/>
                </a:lnTo>
                <a:lnTo>
                  <a:pt x="310860" y="158958"/>
                </a:lnTo>
                <a:lnTo>
                  <a:pt x="252922" y="158958"/>
                </a:lnTo>
                <a:lnTo>
                  <a:pt x="252922" y="330173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922172" y="1367304"/>
            <a:ext cx="579849" cy="294819"/>
          </a:xfrm>
          <a:custGeom>
            <a:avLst/>
            <a:gdLst/>
            <a:ahLst/>
            <a:cxnLst/>
            <a:rect l="l" t="t" r="r" b="b"/>
            <a:pathLst>
              <a:path w="639445" h="325119">
                <a:moveTo>
                  <a:pt x="163779" y="22656"/>
                </a:moveTo>
                <a:lnTo>
                  <a:pt x="13741" y="22656"/>
                </a:lnTo>
                <a:lnTo>
                  <a:pt x="13741" y="39370"/>
                </a:lnTo>
                <a:lnTo>
                  <a:pt x="142621" y="39370"/>
                </a:lnTo>
                <a:lnTo>
                  <a:pt x="130365" y="83566"/>
                </a:lnTo>
                <a:lnTo>
                  <a:pt x="101396" y="121348"/>
                </a:lnTo>
                <a:lnTo>
                  <a:pt x="57378" y="151752"/>
                </a:lnTo>
                <a:lnTo>
                  <a:pt x="0" y="173812"/>
                </a:lnTo>
                <a:lnTo>
                  <a:pt x="7797" y="190525"/>
                </a:lnTo>
                <a:lnTo>
                  <a:pt x="61099" y="170395"/>
                </a:lnTo>
                <a:lnTo>
                  <a:pt x="104419" y="142925"/>
                </a:lnTo>
                <a:lnTo>
                  <a:pt x="136690" y="108750"/>
                </a:lnTo>
                <a:lnTo>
                  <a:pt x="156832" y="68453"/>
                </a:lnTo>
                <a:lnTo>
                  <a:pt x="163779" y="22656"/>
                </a:lnTo>
                <a:close/>
              </a:path>
              <a:path w="639445" h="325119">
                <a:moveTo>
                  <a:pt x="252552" y="206121"/>
                </a:moveTo>
                <a:lnTo>
                  <a:pt x="232867" y="206121"/>
                </a:lnTo>
                <a:lnTo>
                  <a:pt x="232867" y="222834"/>
                </a:lnTo>
                <a:lnTo>
                  <a:pt x="232867" y="308254"/>
                </a:lnTo>
                <a:lnTo>
                  <a:pt x="67970" y="308254"/>
                </a:lnTo>
                <a:lnTo>
                  <a:pt x="67970" y="222834"/>
                </a:lnTo>
                <a:lnTo>
                  <a:pt x="232867" y="222834"/>
                </a:lnTo>
                <a:lnTo>
                  <a:pt x="232867" y="206121"/>
                </a:lnTo>
                <a:lnTo>
                  <a:pt x="48285" y="206121"/>
                </a:lnTo>
                <a:lnTo>
                  <a:pt x="48285" y="324599"/>
                </a:lnTo>
                <a:lnTo>
                  <a:pt x="252552" y="324599"/>
                </a:lnTo>
                <a:lnTo>
                  <a:pt x="252552" y="308254"/>
                </a:lnTo>
                <a:lnTo>
                  <a:pt x="252552" y="222834"/>
                </a:lnTo>
                <a:lnTo>
                  <a:pt x="252552" y="206121"/>
                </a:lnTo>
                <a:close/>
              </a:path>
              <a:path w="639445" h="325119">
                <a:moveTo>
                  <a:pt x="304177" y="85420"/>
                </a:moveTo>
                <a:lnTo>
                  <a:pt x="252552" y="85420"/>
                </a:lnTo>
                <a:lnTo>
                  <a:pt x="252552" y="0"/>
                </a:lnTo>
                <a:lnTo>
                  <a:pt x="232867" y="0"/>
                </a:lnTo>
                <a:lnTo>
                  <a:pt x="232867" y="189407"/>
                </a:lnTo>
                <a:lnTo>
                  <a:pt x="252552" y="189407"/>
                </a:lnTo>
                <a:lnTo>
                  <a:pt x="252552" y="102501"/>
                </a:lnTo>
                <a:lnTo>
                  <a:pt x="304177" y="102501"/>
                </a:lnTo>
                <a:lnTo>
                  <a:pt x="304177" y="85420"/>
                </a:lnTo>
                <a:close/>
              </a:path>
              <a:path w="639445" h="325119">
                <a:moveTo>
                  <a:pt x="622465" y="167868"/>
                </a:moveTo>
                <a:lnTo>
                  <a:pt x="583018" y="153924"/>
                </a:lnTo>
                <a:lnTo>
                  <a:pt x="542607" y="128181"/>
                </a:lnTo>
                <a:lnTo>
                  <a:pt x="511111" y="93027"/>
                </a:lnTo>
                <a:lnTo>
                  <a:pt x="509384" y="87274"/>
                </a:lnTo>
                <a:lnTo>
                  <a:pt x="498411" y="50876"/>
                </a:lnTo>
                <a:lnTo>
                  <a:pt x="498411" y="24511"/>
                </a:lnTo>
                <a:lnTo>
                  <a:pt x="477989" y="24511"/>
                </a:lnTo>
                <a:lnTo>
                  <a:pt x="477989" y="50876"/>
                </a:lnTo>
                <a:lnTo>
                  <a:pt x="465404" y="93179"/>
                </a:lnTo>
                <a:lnTo>
                  <a:pt x="434162" y="128308"/>
                </a:lnTo>
                <a:lnTo>
                  <a:pt x="394004" y="153974"/>
                </a:lnTo>
                <a:lnTo>
                  <a:pt x="354685" y="167868"/>
                </a:lnTo>
                <a:lnTo>
                  <a:pt x="363601" y="183832"/>
                </a:lnTo>
                <a:lnTo>
                  <a:pt x="398868" y="171513"/>
                </a:lnTo>
                <a:lnTo>
                  <a:pt x="434911" y="150736"/>
                </a:lnTo>
                <a:lnTo>
                  <a:pt x="466483" y="122364"/>
                </a:lnTo>
                <a:lnTo>
                  <a:pt x="488391" y="87274"/>
                </a:lnTo>
                <a:lnTo>
                  <a:pt x="510501" y="122364"/>
                </a:lnTo>
                <a:lnTo>
                  <a:pt x="542188" y="150736"/>
                </a:lnTo>
                <a:lnTo>
                  <a:pt x="578269" y="171513"/>
                </a:lnTo>
                <a:lnTo>
                  <a:pt x="613549" y="183832"/>
                </a:lnTo>
                <a:lnTo>
                  <a:pt x="622465" y="167868"/>
                </a:lnTo>
                <a:close/>
              </a:path>
              <a:path w="639445" h="325119">
                <a:moveTo>
                  <a:pt x="639178" y="268147"/>
                </a:moveTo>
                <a:lnTo>
                  <a:pt x="498043" y="268147"/>
                </a:lnTo>
                <a:lnTo>
                  <a:pt x="498043" y="183832"/>
                </a:lnTo>
                <a:lnTo>
                  <a:pt x="478358" y="183832"/>
                </a:lnTo>
                <a:lnTo>
                  <a:pt x="478358" y="268147"/>
                </a:lnTo>
                <a:lnTo>
                  <a:pt x="339826" y="268147"/>
                </a:lnTo>
                <a:lnTo>
                  <a:pt x="339826" y="284861"/>
                </a:lnTo>
                <a:lnTo>
                  <a:pt x="639178" y="284861"/>
                </a:lnTo>
                <a:lnTo>
                  <a:pt x="639178" y="268147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634344" y="1367303"/>
            <a:ext cx="563151" cy="299426"/>
          </a:xfrm>
          <a:custGeom>
            <a:avLst/>
            <a:gdLst/>
            <a:ahLst/>
            <a:cxnLst/>
            <a:rect l="l" t="t" r="r" b="b"/>
            <a:pathLst>
              <a:path w="621029" h="330200">
                <a:moveTo>
                  <a:pt x="277444" y="154495"/>
                </a:moveTo>
                <a:lnTo>
                  <a:pt x="237680" y="143675"/>
                </a:lnTo>
                <a:lnTo>
                  <a:pt x="199440" y="123952"/>
                </a:lnTo>
                <a:lnTo>
                  <a:pt x="170688" y="96837"/>
                </a:lnTo>
                <a:lnTo>
                  <a:pt x="159334" y="63881"/>
                </a:lnTo>
                <a:lnTo>
                  <a:pt x="159334" y="59423"/>
                </a:lnTo>
                <a:lnTo>
                  <a:pt x="268528" y="59423"/>
                </a:lnTo>
                <a:lnTo>
                  <a:pt x="268528" y="42710"/>
                </a:lnTo>
                <a:lnTo>
                  <a:pt x="159334" y="42710"/>
                </a:lnTo>
                <a:lnTo>
                  <a:pt x="159334" y="0"/>
                </a:lnTo>
                <a:lnTo>
                  <a:pt x="139649" y="0"/>
                </a:lnTo>
                <a:lnTo>
                  <a:pt x="139649" y="42710"/>
                </a:lnTo>
                <a:lnTo>
                  <a:pt x="30454" y="42710"/>
                </a:lnTo>
                <a:lnTo>
                  <a:pt x="30454" y="59423"/>
                </a:lnTo>
                <a:lnTo>
                  <a:pt x="139280" y="59423"/>
                </a:lnTo>
                <a:lnTo>
                  <a:pt x="139280" y="63881"/>
                </a:lnTo>
                <a:lnTo>
                  <a:pt x="127927" y="96989"/>
                </a:lnTo>
                <a:lnTo>
                  <a:pt x="99174" y="124091"/>
                </a:lnTo>
                <a:lnTo>
                  <a:pt x="60934" y="143738"/>
                </a:lnTo>
                <a:lnTo>
                  <a:pt x="21170" y="154495"/>
                </a:lnTo>
                <a:lnTo>
                  <a:pt x="28232" y="170472"/>
                </a:lnTo>
                <a:lnTo>
                  <a:pt x="63969" y="160947"/>
                </a:lnTo>
                <a:lnTo>
                  <a:pt x="98793" y="144983"/>
                </a:lnTo>
                <a:lnTo>
                  <a:pt x="128612" y="123101"/>
                </a:lnTo>
                <a:lnTo>
                  <a:pt x="149313" y="95821"/>
                </a:lnTo>
                <a:lnTo>
                  <a:pt x="169938" y="123101"/>
                </a:lnTo>
                <a:lnTo>
                  <a:pt x="199631" y="144983"/>
                </a:lnTo>
                <a:lnTo>
                  <a:pt x="234340" y="160947"/>
                </a:lnTo>
                <a:lnTo>
                  <a:pt x="270014" y="170472"/>
                </a:lnTo>
                <a:lnTo>
                  <a:pt x="277444" y="154495"/>
                </a:lnTo>
                <a:close/>
              </a:path>
              <a:path w="621029" h="330200">
                <a:moveTo>
                  <a:pt x="298615" y="200545"/>
                </a:moveTo>
                <a:lnTo>
                  <a:pt x="0" y="200545"/>
                </a:lnTo>
                <a:lnTo>
                  <a:pt x="0" y="217639"/>
                </a:lnTo>
                <a:lnTo>
                  <a:pt x="139649" y="217639"/>
                </a:lnTo>
                <a:lnTo>
                  <a:pt x="139649" y="330174"/>
                </a:lnTo>
                <a:lnTo>
                  <a:pt x="159334" y="330174"/>
                </a:lnTo>
                <a:lnTo>
                  <a:pt x="159334" y="217639"/>
                </a:lnTo>
                <a:lnTo>
                  <a:pt x="298615" y="217639"/>
                </a:lnTo>
                <a:lnTo>
                  <a:pt x="298615" y="200545"/>
                </a:lnTo>
                <a:close/>
              </a:path>
              <a:path w="621029" h="330200">
                <a:moveTo>
                  <a:pt x="508825" y="233603"/>
                </a:moveTo>
                <a:lnTo>
                  <a:pt x="479196" y="209524"/>
                </a:lnTo>
                <a:lnTo>
                  <a:pt x="455663" y="176923"/>
                </a:lnTo>
                <a:lnTo>
                  <a:pt x="440143" y="139230"/>
                </a:lnTo>
                <a:lnTo>
                  <a:pt x="434594" y="100279"/>
                </a:lnTo>
                <a:lnTo>
                  <a:pt x="434543" y="32677"/>
                </a:lnTo>
                <a:lnTo>
                  <a:pt x="415975" y="32677"/>
                </a:lnTo>
                <a:lnTo>
                  <a:pt x="415975" y="100279"/>
                </a:lnTo>
                <a:lnTo>
                  <a:pt x="410133" y="142735"/>
                </a:lnTo>
                <a:lnTo>
                  <a:pt x="394017" y="182626"/>
                </a:lnTo>
                <a:lnTo>
                  <a:pt x="369747" y="216535"/>
                </a:lnTo>
                <a:lnTo>
                  <a:pt x="339458" y="241033"/>
                </a:lnTo>
                <a:lnTo>
                  <a:pt x="352463" y="255892"/>
                </a:lnTo>
                <a:lnTo>
                  <a:pt x="376478" y="236804"/>
                </a:lnTo>
                <a:lnTo>
                  <a:pt x="397268" y="211594"/>
                </a:lnTo>
                <a:lnTo>
                  <a:pt x="413931" y="181521"/>
                </a:lnTo>
                <a:lnTo>
                  <a:pt x="425627" y="147815"/>
                </a:lnTo>
                <a:lnTo>
                  <a:pt x="437121" y="178841"/>
                </a:lnTo>
                <a:lnTo>
                  <a:pt x="453250" y="206959"/>
                </a:lnTo>
                <a:lnTo>
                  <a:pt x="473202" y="230746"/>
                </a:lnTo>
                <a:lnTo>
                  <a:pt x="496189" y="248831"/>
                </a:lnTo>
                <a:lnTo>
                  <a:pt x="508825" y="233603"/>
                </a:lnTo>
                <a:close/>
              </a:path>
              <a:path w="621029" h="330200">
                <a:moveTo>
                  <a:pt x="553021" y="8534"/>
                </a:moveTo>
                <a:lnTo>
                  <a:pt x="534073" y="8534"/>
                </a:lnTo>
                <a:lnTo>
                  <a:pt x="534073" y="122923"/>
                </a:lnTo>
                <a:lnTo>
                  <a:pt x="472059" y="122923"/>
                </a:lnTo>
                <a:lnTo>
                  <a:pt x="472059" y="139636"/>
                </a:lnTo>
                <a:lnTo>
                  <a:pt x="534073" y="139636"/>
                </a:lnTo>
                <a:lnTo>
                  <a:pt x="534073" y="312712"/>
                </a:lnTo>
                <a:lnTo>
                  <a:pt x="553021" y="312712"/>
                </a:lnTo>
                <a:lnTo>
                  <a:pt x="553021" y="8534"/>
                </a:lnTo>
                <a:close/>
              </a:path>
              <a:path w="621029" h="330200">
                <a:moveTo>
                  <a:pt x="620610" y="368"/>
                </a:moveTo>
                <a:lnTo>
                  <a:pt x="601675" y="368"/>
                </a:lnTo>
                <a:lnTo>
                  <a:pt x="601675" y="330174"/>
                </a:lnTo>
                <a:lnTo>
                  <a:pt x="620610" y="330174"/>
                </a:lnTo>
                <a:lnTo>
                  <a:pt x="620610" y="368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717141" y="1388517"/>
            <a:ext cx="358735" cy="259118"/>
          </a:xfrm>
          <a:custGeom>
            <a:avLst/>
            <a:gdLst/>
            <a:ahLst/>
            <a:cxnLst/>
            <a:rect l="l" t="t" r="r" b="b"/>
            <a:pathLst>
              <a:path w="395605" h="285750">
                <a:moveTo>
                  <a:pt x="186080" y="141503"/>
                </a:moveTo>
                <a:lnTo>
                  <a:pt x="179400" y="79438"/>
                </a:lnTo>
                <a:lnTo>
                  <a:pt x="163576" y="42341"/>
                </a:lnTo>
                <a:lnTo>
                  <a:pt x="160540" y="35229"/>
                </a:lnTo>
                <a:lnTo>
                  <a:pt x="134454" y="11696"/>
                </a:lnTo>
                <a:lnTo>
                  <a:pt x="134454" y="141503"/>
                </a:lnTo>
                <a:lnTo>
                  <a:pt x="131305" y="189877"/>
                </a:lnTo>
                <a:lnTo>
                  <a:pt x="122618" y="220980"/>
                </a:lnTo>
                <a:lnTo>
                  <a:pt x="109537" y="237604"/>
                </a:lnTo>
                <a:lnTo>
                  <a:pt x="93230" y="242519"/>
                </a:lnTo>
                <a:lnTo>
                  <a:pt x="76695" y="237604"/>
                </a:lnTo>
                <a:lnTo>
                  <a:pt x="63512" y="220980"/>
                </a:lnTo>
                <a:lnTo>
                  <a:pt x="54787" y="189877"/>
                </a:lnTo>
                <a:lnTo>
                  <a:pt x="51625" y="141503"/>
                </a:lnTo>
                <a:lnTo>
                  <a:pt x="54787" y="93573"/>
                </a:lnTo>
                <a:lnTo>
                  <a:pt x="63512" y="63093"/>
                </a:lnTo>
                <a:lnTo>
                  <a:pt x="76695" y="47028"/>
                </a:lnTo>
                <a:lnTo>
                  <a:pt x="93230" y="42341"/>
                </a:lnTo>
                <a:lnTo>
                  <a:pt x="109537" y="47028"/>
                </a:lnTo>
                <a:lnTo>
                  <a:pt x="122618" y="63093"/>
                </a:lnTo>
                <a:lnTo>
                  <a:pt x="131305" y="93573"/>
                </a:lnTo>
                <a:lnTo>
                  <a:pt x="134454" y="141503"/>
                </a:lnTo>
                <a:lnTo>
                  <a:pt x="134454" y="11696"/>
                </a:lnTo>
                <a:lnTo>
                  <a:pt x="131241" y="8788"/>
                </a:lnTo>
                <a:lnTo>
                  <a:pt x="93230" y="0"/>
                </a:lnTo>
                <a:lnTo>
                  <a:pt x="55003" y="8737"/>
                </a:lnTo>
                <a:lnTo>
                  <a:pt x="25590" y="35102"/>
                </a:lnTo>
                <a:lnTo>
                  <a:pt x="6680" y="79286"/>
                </a:lnTo>
                <a:lnTo>
                  <a:pt x="0" y="141503"/>
                </a:lnTo>
                <a:lnTo>
                  <a:pt x="6680" y="203911"/>
                </a:lnTo>
                <a:lnTo>
                  <a:pt x="25590" y="248881"/>
                </a:lnTo>
                <a:lnTo>
                  <a:pt x="55003" y="276098"/>
                </a:lnTo>
                <a:lnTo>
                  <a:pt x="93230" y="285229"/>
                </a:lnTo>
                <a:lnTo>
                  <a:pt x="131241" y="276098"/>
                </a:lnTo>
                <a:lnTo>
                  <a:pt x="160540" y="248881"/>
                </a:lnTo>
                <a:lnTo>
                  <a:pt x="163207" y="242519"/>
                </a:lnTo>
                <a:lnTo>
                  <a:pt x="179400" y="203911"/>
                </a:lnTo>
                <a:lnTo>
                  <a:pt x="186080" y="141503"/>
                </a:lnTo>
                <a:close/>
              </a:path>
              <a:path w="395605" h="285750">
                <a:moveTo>
                  <a:pt x="395173" y="233984"/>
                </a:moveTo>
                <a:lnTo>
                  <a:pt x="335381" y="233984"/>
                </a:lnTo>
                <a:lnTo>
                  <a:pt x="325018" y="234238"/>
                </a:lnTo>
                <a:lnTo>
                  <a:pt x="313512" y="234911"/>
                </a:lnTo>
                <a:lnTo>
                  <a:pt x="301802" y="235864"/>
                </a:lnTo>
                <a:lnTo>
                  <a:pt x="290817" y="236956"/>
                </a:lnTo>
                <a:lnTo>
                  <a:pt x="326237" y="199478"/>
                </a:lnTo>
                <a:lnTo>
                  <a:pt x="355295" y="161099"/>
                </a:lnTo>
                <a:lnTo>
                  <a:pt x="374954" y="122567"/>
                </a:lnTo>
                <a:lnTo>
                  <a:pt x="382181" y="84683"/>
                </a:lnTo>
                <a:lnTo>
                  <a:pt x="375970" y="49822"/>
                </a:lnTo>
                <a:lnTo>
                  <a:pt x="358406" y="23114"/>
                </a:lnTo>
                <a:lnTo>
                  <a:pt x="331101" y="6019"/>
                </a:lnTo>
                <a:lnTo>
                  <a:pt x="295643" y="0"/>
                </a:lnTo>
                <a:lnTo>
                  <a:pt x="269722" y="2743"/>
                </a:lnTo>
                <a:lnTo>
                  <a:pt x="247408" y="10769"/>
                </a:lnTo>
                <a:lnTo>
                  <a:pt x="227380" y="23812"/>
                </a:lnTo>
                <a:lnTo>
                  <a:pt x="208356" y="41592"/>
                </a:lnTo>
                <a:lnTo>
                  <a:pt x="238074" y="71310"/>
                </a:lnTo>
                <a:lnTo>
                  <a:pt x="248945" y="60477"/>
                </a:lnTo>
                <a:lnTo>
                  <a:pt x="260959" y="51485"/>
                </a:lnTo>
                <a:lnTo>
                  <a:pt x="274167" y="45351"/>
                </a:lnTo>
                <a:lnTo>
                  <a:pt x="288582" y="43078"/>
                </a:lnTo>
                <a:lnTo>
                  <a:pt x="305993" y="46126"/>
                </a:lnTo>
                <a:lnTo>
                  <a:pt x="318947" y="54914"/>
                </a:lnTo>
                <a:lnTo>
                  <a:pt x="327025" y="68935"/>
                </a:lnTo>
                <a:lnTo>
                  <a:pt x="329806" y="87655"/>
                </a:lnTo>
                <a:lnTo>
                  <a:pt x="321741" y="121234"/>
                </a:lnTo>
                <a:lnTo>
                  <a:pt x="298373" y="158864"/>
                </a:lnTo>
                <a:lnTo>
                  <a:pt x="261023" y="201091"/>
                </a:lnTo>
                <a:lnTo>
                  <a:pt x="210959" y="248462"/>
                </a:lnTo>
                <a:lnTo>
                  <a:pt x="210959" y="280035"/>
                </a:lnTo>
                <a:lnTo>
                  <a:pt x="395173" y="280035"/>
                </a:lnTo>
                <a:lnTo>
                  <a:pt x="395173" y="233984"/>
                </a:lnTo>
                <a:close/>
              </a:path>
            </a:pathLst>
          </a:custGeom>
          <a:solidFill>
            <a:srgbClr val="C1C1C1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153724" y="984729"/>
            <a:ext cx="274665" cy="149137"/>
            <a:chOff x="7615911" y="1085937"/>
            <a:chExt cx="302895" cy="164465"/>
          </a:xfrm>
        </p:grpSpPr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5911" y="1085937"/>
              <a:ext cx="137267" cy="16418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83307" y="1085937"/>
              <a:ext cx="135128" cy="164364"/>
            </a:xfrm>
            <a:prstGeom prst="rect">
              <a:avLst/>
            </a:prstGeom>
          </p:spPr>
        </p:pic>
      </p:grpSp>
      <p:sp>
        <p:nvSpPr>
          <p:cNvPr id="23" name="object 23"/>
          <p:cNvSpPr/>
          <p:nvPr/>
        </p:nvSpPr>
        <p:spPr>
          <a:xfrm>
            <a:off x="8555437" y="984891"/>
            <a:ext cx="21881" cy="19002"/>
          </a:xfrm>
          <a:custGeom>
            <a:avLst/>
            <a:gdLst/>
            <a:ahLst/>
            <a:cxnLst/>
            <a:rect l="l" t="t" r="r" b="b"/>
            <a:pathLst>
              <a:path w="24129" h="20955">
                <a:moveTo>
                  <a:pt x="23531" y="20501"/>
                </a:moveTo>
                <a:lnTo>
                  <a:pt x="0" y="20501"/>
                </a:lnTo>
                <a:lnTo>
                  <a:pt x="0" y="0"/>
                </a:lnTo>
                <a:lnTo>
                  <a:pt x="23531" y="0"/>
                </a:lnTo>
                <a:lnTo>
                  <a:pt x="23531" y="20501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458595" y="990948"/>
            <a:ext cx="122649" cy="140500"/>
          </a:xfrm>
          <a:custGeom>
            <a:avLst/>
            <a:gdLst/>
            <a:ahLst/>
            <a:cxnLst/>
            <a:rect l="l" t="t" r="r" b="b"/>
            <a:pathLst>
              <a:path w="135254" h="154940">
                <a:moveTo>
                  <a:pt x="130314" y="13970"/>
                </a:moveTo>
                <a:lnTo>
                  <a:pt x="106794" y="13970"/>
                </a:lnTo>
                <a:lnTo>
                  <a:pt x="106794" y="31750"/>
                </a:lnTo>
                <a:lnTo>
                  <a:pt x="106794" y="43180"/>
                </a:lnTo>
                <a:lnTo>
                  <a:pt x="77546" y="43180"/>
                </a:lnTo>
                <a:lnTo>
                  <a:pt x="77546" y="36830"/>
                </a:lnTo>
                <a:lnTo>
                  <a:pt x="77546" y="31750"/>
                </a:lnTo>
                <a:lnTo>
                  <a:pt x="106794" y="31750"/>
                </a:lnTo>
                <a:lnTo>
                  <a:pt x="106794" y="13970"/>
                </a:lnTo>
                <a:lnTo>
                  <a:pt x="77546" y="13970"/>
                </a:lnTo>
                <a:lnTo>
                  <a:pt x="77546" y="0"/>
                </a:lnTo>
                <a:lnTo>
                  <a:pt x="54559" y="0"/>
                </a:lnTo>
                <a:lnTo>
                  <a:pt x="54559" y="13970"/>
                </a:lnTo>
                <a:lnTo>
                  <a:pt x="54559" y="19050"/>
                </a:lnTo>
                <a:lnTo>
                  <a:pt x="54559" y="36830"/>
                </a:lnTo>
                <a:lnTo>
                  <a:pt x="54559" y="43180"/>
                </a:lnTo>
                <a:lnTo>
                  <a:pt x="54559" y="54610"/>
                </a:lnTo>
                <a:lnTo>
                  <a:pt x="23355" y="54610"/>
                </a:lnTo>
                <a:lnTo>
                  <a:pt x="23355" y="36830"/>
                </a:lnTo>
                <a:lnTo>
                  <a:pt x="54559" y="36830"/>
                </a:lnTo>
                <a:lnTo>
                  <a:pt x="54559" y="19050"/>
                </a:lnTo>
                <a:lnTo>
                  <a:pt x="23355" y="19050"/>
                </a:lnTo>
                <a:lnTo>
                  <a:pt x="23355" y="0"/>
                </a:lnTo>
                <a:lnTo>
                  <a:pt x="0" y="0"/>
                </a:lnTo>
                <a:lnTo>
                  <a:pt x="0" y="72390"/>
                </a:lnTo>
                <a:lnTo>
                  <a:pt x="77546" y="72390"/>
                </a:lnTo>
                <a:lnTo>
                  <a:pt x="77546" y="62230"/>
                </a:lnTo>
                <a:lnTo>
                  <a:pt x="106794" y="62230"/>
                </a:lnTo>
                <a:lnTo>
                  <a:pt x="106794" y="77470"/>
                </a:lnTo>
                <a:lnTo>
                  <a:pt x="130314" y="77470"/>
                </a:lnTo>
                <a:lnTo>
                  <a:pt x="130314" y="19050"/>
                </a:lnTo>
                <a:lnTo>
                  <a:pt x="130314" y="13970"/>
                </a:lnTo>
                <a:close/>
              </a:path>
              <a:path w="135254" h="154940">
                <a:moveTo>
                  <a:pt x="134950" y="137160"/>
                </a:moveTo>
                <a:lnTo>
                  <a:pt x="45466" y="137160"/>
                </a:lnTo>
                <a:lnTo>
                  <a:pt x="45466" y="127000"/>
                </a:lnTo>
                <a:lnTo>
                  <a:pt x="130314" y="127000"/>
                </a:lnTo>
                <a:lnTo>
                  <a:pt x="130314" y="110490"/>
                </a:lnTo>
                <a:lnTo>
                  <a:pt x="130314" y="101600"/>
                </a:lnTo>
                <a:lnTo>
                  <a:pt x="130314" y="83820"/>
                </a:lnTo>
                <a:lnTo>
                  <a:pt x="21932" y="83820"/>
                </a:lnTo>
                <a:lnTo>
                  <a:pt x="21932" y="101600"/>
                </a:lnTo>
                <a:lnTo>
                  <a:pt x="106972" y="101600"/>
                </a:lnTo>
                <a:lnTo>
                  <a:pt x="106972" y="110490"/>
                </a:lnTo>
                <a:lnTo>
                  <a:pt x="22288" y="110490"/>
                </a:lnTo>
                <a:lnTo>
                  <a:pt x="22288" y="127000"/>
                </a:lnTo>
                <a:lnTo>
                  <a:pt x="22288" y="137160"/>
                </a:lnTo>
                <a:lnTo>
                  <a:pt x="22288" y="154940"/>
                </a:lnTo>
                <a:lnTo>
                  <a:pt x="134950" y="154940"/>
                </a:lnTo>
                <a:lnTo>
                  <a:pt x="134950" y="13716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pic>
        <p:nvPicPr>
          <p:cNvPr id="25" name="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46248" y="984567"/>
            <a:ext cx="434529" cy="149045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9139255" y="1090936"/>
            <a:ext cx="35701" cy="63340"/>
          </a:xfrm>
          <a:custGeom>
            <a:avLst/>
            <a:gdLst/>
            <a:ahLst/>
            <a:cxnLst/>
            <a:rect l="l" t="t" r="r" b="b"/>
            <a:pathLst>
              <a:path w="39370" h="69850">
                <a:moveTo>
                  <a:pt x="5526" y="69703"/>
                </a:moveTo>
                <a:lnTo>
                  <a:pt x="0" y="55441"/>
                </a:lnTo>
                <a:lnTo>
                  <a:pt x="9133" y="50898"/>
                </a:lnTo>
                <a:lnTo>
                  <a:pt x="15843" y="45169"/>
                </a:lnTo>
                <a:lnTo>
                  <a:pt x="19980" y="38470"/>
                </a:lnTo>
                <a:lnTo>
                  <a:pt x="21392" y="31018"/>
                </a:lnTo>
                <a:lnTo>
                  <a:pt x="11231" y="31018"/>
                </a:lnTo>
                <a:lnTo>
                  <a:pt x="3387" y="25492"/>
                </a:lnTo>
                <a:lnTo>
                  <a:pt x="3387" y="6061"/>
                </a:lnTo>
                <a:lnTo>
                  <a:pt x="11052" y="0"/>
                </a:lnTo>
                <a:lnTo>
                  <a:pt x="20322" y="0"/>
                </a:lnTo>
                <a:lnTo>
                  <a:pt x="28389" y="1757"/>
                </a:lnTo>
                <a:lnTo>
                  <a:pt x="34316" y="6841"/>
                </a:lnTo>
                <a:lnTo>
                  <a:pt x="37971" y="14966"/>
                </a:lnTo>
                <a:lnTo>
                  <a:pt x="39219" y="25849"/>
                </a:lnTo>
                <a:lnTo>
                  <a:pt x="36963" y="40497"/>
                </a:lnTo>
                <a:lnTo>
                  <a:pt x="30395" y="52923"/>
                </a:lnTo>
                <a:lnTo>
                  <a:pt x="19815" y="62776"/>
                </a:lnTo>
                <a:lnTo>
                  <a:pt x="5526" y="69703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9233366" y="984566"/>
            <a:ext cx="585608" cy="149713"/>
            <a:chOff x="8806517" y="1085758"/>
            <a:chExt cx="645795" cy="165100"/>
          </a:xfrm>
        </p:grpSpPr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06517" y="1085937"/>
              <a:ext cx="470989" cy="16436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99612" y="1085758"/>
              <a:ext cx="152599" cy="164186"/>
            </a:xfrm>
            <a:prstGeom prst="rect">
              <a:avLst/>
            </a:prstGeom>
          </p:spPr>
        </p:pic>
      </p:grpSp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874216" y="984729"/>
            <a:ext cx="285160" cy="147106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218679" y="984729"/>
            <a:ext cx="276269" cy="14920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85711" y="1920321"/>
            <a:ext cx="8823845" cy="0"/>
          </a:xfrm>
          <a:custGeom>
            <a:avLst/>
            <a:gdLst/>
            <a:ahLst/>
            <a:cxnLst/>
            <a:rect l="l" t="t" r="r" b="b"/>
            <a:pathLst>
              <a:path w="9730740">
                <a:moveTo>
                  <a:pt x="0" y="0"/>
                </a:moveTo>
                <a:lnTo>
                  <a:pt x="9730312" y="0"/>
                </a:lnTo>
              </a:path>
            </a:pathLst>
          </a:custGeom>
          <a:ln w="8356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85711" y="5530404"/>
            <a:ext cx="8823845" cy="0"/>
          </a:xfrm>
          <a:custGeom>
            <a:avLst/>
            <a:gdLst/>
            <a:ahLst/>
            <a:cxnLst/>
            <a:rect l="l" t="t" r="r" b="b"/>
            <a:pathLst>
              <a:path w="9730740">
                <a:moveTo>
                  <a:pt x="0" y="0"/>
                </a:moveTo>
                <a:lnTo>
                  <a:pt x="9730312" y="0"/>
                </a:lnTo>
              </a:path>
            </a:pathLst>
          </a:custGeom>
          <a:ln w="8356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673714" y="2028563"/>
            <a:ext cx="3663358" cy="2801358"/>
            <a:chOff x="1572679" y="2237054"/>
            <a:chExt cx="4039870" cy="30892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0370" y="2456709"/>
              <a:ext cx="3706557" cy="277383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67929" y="2332304"/>
              <a:ext cx="3849370" cy="2898775"/>
            </a:xfrm>
            <a:custGeom>
              <a:avLst/>
              <a:gdLst/>
              <a:ahLst/>
              <a:cxnLst/>
              <a:rect l="l" t="t" r="r" b="b"/>
              <a:pathLst>
                <a:path w="3849370" h="2898775">
                  <a:moveTo>
                    <a:pt x="0" y="0"/>
                  </a:moveTo>
                  <a:lnTo>
                    <a:pt x="0" y="2898240"/>
                  </a:lnTo>
                  <a:lnTo>
                    <a:pt x="3848998" y="2898240"/>
                  </a:lnTo>
                  <a:lnTo>
                    <a:pt x="3848998" y="0"/>
                  </a:lnTo>
                  <a:lnTo>
                    <a:pt x="0" y="0"/>
                  </a:lnTo>
                  <a:close/>
                </a:path>
              </a:pathLst>
            </a:custGeom>
            <a:ln w="190500">
              <a:solidFill>
                <a:srgbClr val="737373"/>
              </a:solidFill>
            </a:ln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97907" y="2218028"/>
            <a:ext cx="2467899" cy="2421942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2458411" y="1367631"/>
            <a:ext cx="249905" cy="291940"/>
          </a:xfrm>
          <a:custGeom>
            <a:avLst/>
            <a:gdLst/>
            <a:ahLst/>
            <a:cxnLst/>
            <a:rect l="l" t="t" r="r" b="b"/>
            <a:pathLst>
              <a:path w="275590" h="321944">
                <a:moveTo>
                  <a:pt x="265550" y="242894"/>
                </a:moveTo>
                <a:lnTo>
                  <a:pt x="245866" y="242894"/>
                </a:lnTo>
                <a:lnTo>
                  <a:pt x="245866" y="111048"/>
                </a:lnTo>
                <a:lnTo>
                  <a:pt x="171214" y="111048"/>
                </a:lnTo>
                <a:lnTo>
                  <a:pt x="171214" y="94335"/>
                </a:lnTo>
                <a:lnTo>
                  <a:pt x="245866" y="94335"/>
                </a:lnTo>
                <a:lnTo>
                  <a:pt x="245866" y="0"/>
                </a:lnTo>
                <a:lnTo>
                  <a:pt x="265550" y="0"/>
                </a:lnTo>
                <a:lnTo>
                  <a:pt x="265550" y="242894"/>
                </a:lnTo>
                <a:close/>
              </a:path>
              <a:path w="275590" h="321944">
                <a:moveTo>
                  <a:pt x="182728" y="46053"/>
                </a:moveTo>
                <a:lnTo>
                  <a:pt x="7427" y="46053"/>
                </a:lnTo>
                <a:lnTo>
                  <a:pt x="7427" y="29340"/>
                </a:lnTo>
                <a:lnTo>
                  <a:pt x="182728" y="29340"/>
                </a:lnTo>
                <a:lnTo>
                  <a:pt x="182728" y="46053"/>
                </a:lnTo>
                <a:close/>
              </a:path>
              <a:path w="275590" h="321944">
                <a:moveTo>
                  <a:pt x="10399" y="197212"/>
                </a:moveTo>
                <a:lnTo>
                  <a:pt x="0" y="181242"/>
                </a:lnTo>
                <a:lnTo>
                  <a:pt x="32735" y="163682"/>
                </a:lnTo>
                <a:lnTo>
                  <a:pt x="60213" y="137974"/>
                </a:lnTo>
                <a:lnTo>
                  <a:pt x="79125" y="106138"/>
                </a:lnTo>
                <a:lnTo>
                  <a:pt x="86164" y="70194"/>
                </a:lnTo>
                <a:lnTo>
                  <a:pt x="86164" y="46053"/>
                </a:lnTo>
                <a:lnTo>
                  <a:pt x="105477" y="46053"/>
                </a:lnTo>
                <a:lnTo>
                  <a:pt x="105553" y="70194"/>
                </a:lnTo>
                <a:lnTo>
                  <a:pt x="112156" y="102558"/>
                </a:lnTo>
                <a:lnTo>
                  <a:pt x="115316" y="107705"/>
                </a:lnTo>
                <a:lnTo>
                  <a:pt x="96192" y="107705"/>
                </a:lnTo>
                <a:lnTo>
                  <a:pt x="82578" y="136889"/>
                </a:lnTo>
                <a:lnTo>
                  <a:pt x="62766" y="162069"/>
                </a:lnTo>
                <a:lnTo>
                  <a:pt x="38219" y="182443"/>
                </a:lnTo>
                <a:lnTo>
                  <a:pt x="10399" y="197212"/>
                </a:lnTo>
                <a:close/>
              </a:path>
              <a:path w="275590" h="321944">
                <a:moveTo>
                  <a:pt x="178642" y="188670"/>
                </a:moveTo>
                <a:lnTo>
                  <a:pt x="152023" y="175079"/>
                </a:lnTo>
                <a:lnTo>
                  <a:pt x="128643" y="156544"/>
                </a:lnTo>
                <a:lnTo>
                  <a:pt x="109649" y="133831"/>
                </a:lnTo>
                <a:lnTo>
                  <a:pt x="96192" y="107705"/>
                </a:lnTo>
                <a:lnTo>
                  <a:pt x="115316" y="107705"/>
                </a:lnTo>
                <a:lnTo>
                  <a:pt x="130221" y="131985"/>
                </a:lnTo>
                <a:lnTo>
                  <a:pt x="156712" y="156051"/>
                </a:lnTo>
                <a:lnTo>
                  <a:pt x="188670" y="172700"/>
                </a:lnTo>
                <a:lnTo>
                  <a:pt x="178642" y="188670"/>
                </a:lnTo>
                <a:close/>
              </a:path>
              <a:path w="275590" h="321944">
                <a:moveTo>
                  <a:pt x="275577" y="321631"/>
                </a:moveTo>
                <a:lnTo>
                  <a:pt x="59423" y="321631"/>
                </a:lnTo>
                <a:lnTo>
                  <a:pt x="59423" y="220610"/>
                </a:lnTo>
                <a:lnTo>
                  <a:pt x="79107" y="220610"/>
                </a:lnTo>
                <a:lnTo>
                  <a:pt x="79107" y="304918"/>
                </a:lnTo>
                <a:lnTo>
                  <a:pt x="275577" y="304918"/>
                </a:lnTo>
                <a:lnTo>
                  <a:pt x="275577" y="321631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2767579" y="1367631"/>
            <a:ext cx="241268" cy="299426"/>
          </a:xfrm>
          <a:custGeom>
            <a:avLst/>
            <a:gdLst/>
            <a:ahLst/>
            <a:cxnLst/>
            <a:rect l="l" t="t" r="r" b="b"/>
            <a:pathLst>
              <a:path w="266064" h="330200">
                <a:moveTo>
                  <a:pt x="265921" y="329802"/>
                </a:moveTo>
                <a:lnTo>
                  <a:pt x="246237" y="329802"/>
                </a:lnTo>
                <a:lnTo>
                  <a:pt x="246237" y="152273"/>
                </a:lnTo>
                <a:lnTo>
                  <a:pt x="167500" y="152273"/>
                </a:lnTo>
                <a:lnTo>
                  <a:pt x="167500" y="135189"/>
                </a:lnTo>
                <a:lnTo>
                  <a:pt x="246237" y="135189"/>
                </a:lnTo>
                <a:lnTo>
                  <a:pt x="246237" y="0"/>
                </a:lnTo>
                <a:lnTo>
                  <a:pt x="265921" y="0"/>
                </a:lnTo>
                <a:lnTo>
                  <a:pt x="265921" y="329802"/>
                </a:lnTo>
                <a:close/>
              </a:path>
              <a:path w="266064" h="330200">
                <a:moveTo>
                  <a:pt x="106220" y="59052"/>
                </a:moveTo>
                <a:lnTo>
                  <a:pt x="86535" y="59052"/>
                </a:lnTo>
                <a:lnTo>
                  <a:pt x="86535" y="4828"/>
                </a:lnTo>
                <a:lnTo>
                  <a:pt x="106220" y="4828"/>
                </a:lnTo>
                <a:lnTo>
                  <a:pt x="106220" y="59052"/>
                </a:lnTo>
                <a:close/>
              </a:path>
              <a:path w="266064" h="330200">
                <a:moveTo>
                  <a:pt x="183471" y="75765"/>
                </a:moveTo>
                <a:lnTo>
                  <a:pt x="7799" y="75765"/>
                </a:lnTo>
                <a:lnTo>
                  <a:pt x="7799" y="59052"/>
                </a:lnTo>
                <a:lnTo>
                  <a:pt x="183471" y="59052"/>
                </a:lnTo>
                <a:lnTo>
                  <a:pt x="183471" y="75765"/>
                </a:lnTo>
                <a:close/>
              </a:path>
              <a:path w="266064" h="330200">
                <a:moveTo>
                  <a:pt x="11884" y="264435"/>
                </a:moveTo>
                <a:lnTo>
                  <a:pt x="0" y="248837"/>
                </a:lnTo>
                <a:lnTo>
                  <a:pt x="32694" y="226176"/>
                </a:lnTo>
                <a:lnTo>
                  <a:pt x="60445" y="193452"/>
                </a:lnTo>
                <a:lnTo>
                  <a:pt x="79699" y="153416"/>
                </a:lnTo>
                <a:lnTo>
                  <a:pt x="86907" y="108819"/>
                </a:lnTo>
                <a:lnTo>
                  <a:pt x="86907" y="75765"/>
                </a:lnTo>
                <a:lnTo>
                  <a:pt x="105848" y="75765"/>
                </a:lnTo>
                <a:lnTo>
                  <a:pt x="105848" y="108819"/>
                </a:lnTo>
                <a:lnTo>
                  <a:pt x="113230" y="151490"/>
                </a:lnTo>
                <a:lnTo>
                  <a:pt x="114585" y="154130"/>
                </a:lnTo>
                <a:lnTo>
                  <a:pt x="96563" y="154130"/>
                </a:lnTo>
                <a:lnTo>
                  <a:pt x="82758" y="189593"/>
                </a:lnTo>
                <a:lnTo>
                  <a:pt x="62998" y="220564"/>
                </a:lnTo>
                <a:lnTo>
                  <a:pt x="38851" y="245895"/>
                </a:lnTo>
                <a:lnTo>
                  <a:pt x="11884" y="264435"/>
                </a:lnTo>
                <a:close/>
              </a:path>
              <a:path w="266064" h="330200">
                <a:moveTo>
                  <a:pt x="181985" y="257750"/>
                </a:moveTo>
                <a:lnTo>
                  <a:pt x="155111" y="240567"/>
                </a:lnTo>
                <a:lnTo>
                  <a:pt x="130778" y="216943"/>
                </a:lnTo>
                <a:lnTo>
                  <a:pt x="110694" y="187817"/>
                </a:lnTo>
                <a:lnTo>
                  <a:pt x="96563" y="154130"/>
                </a:lnTo>
                <a:lnTo>
                  <a:pt x="114585" y="154130"/>
                </a:lnTo>
                <a:lnTo>
                  <a:pt x="132867" y="189738"/>
                </a:lnTo>
                <a:lnTo>
                  <a:pt x="161001" y="220953"/>
                </a:lnTo>
                <a:lnTo>
                  <a:pt x="193870" y="242523"/>
                </a:lnTo>
                <a:lnTo>
                  <a:pt x="181985" y="25775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92240" y="1367631"/>
            <a:ext cx="226296" cy="299426"/>
          </a:xfrm>
          <a:custGeom>
            <a:avLst/>
            <a:gdLst/>
            <a:ahLst/>
            <a:cxnLst/>
            <a:rect l="l" t="t" r="r" b="b"/>
            <a:pathLst>
              <a:path w="249555" h="330200">
                <a:moveTo>
                  <a:pt x="27483" y="248465"/>
                </a:moveTo>
                <a:lnTo>
                  <a:pt x="1114" y="248465"/>
                </a:lnTo>
                <a:lnTo>
                  <a:pt x="1114" y="127018"/>
                </a:lnTo>
                <a:lnTo>
                  <a:pt x="131475" y="127018"/>
                </a:lnTo>
                <a:lnTo>
                  <a:pt x="131475" y="49024"/>
                </a:lnTo>
                <a:lnTo>
                  <a:pt x="0" y="49024"/>
                </a:lnTo>
                <a:lnTo>
                  <a:pt x="0" y="31940"/>
                </a:lnTo>
                <a:lnTo>
                  <a:pt x="150787" y="31940"/>
                </a:lnTo>
                <a:lnTo>
                  <a:pt x="150787" y="143731"/>
                </a:lnTo>
                <a:lnTo>
                  <a:pt x="20798" y="143731"/>
                </a:lnTo>
                <a:lnTo>
                  <a:pt x="20798" y="231752"/>
                </a:lnTo>
                <a:lnTo>
                  <a:pt x="195231" y="231752"/>
                </a:lnTo>
                <a:lnTo>
                  <a:pt x="195727" y="236209"/>
                </a:lnTo>
                <a:lnTo>
                  <a:pt x="150428" y="242355"/>
                </a:lnTo>
                <a:lnTo>
                  <a:pt x="108262" y="246098"/>
                </a:lnTo>
                <a:lnTo>
                  <a:pt x="67768" y="247960"/>
                </a:lnTo>
                <a:lnTo>
                  <a:pt x="27483" y="248465"/>
                </a:lnTo>
                <a:close/>
              </a:path>
              <a:path w="249555" h="330200">
                <a:moveTo>
                  <a:pt x="195231" y="231752"/>
                </a:moveTo>
                <a:lnTo>
                  <a:pt x="27483" y="231752"/>
                </a:lnTo>
                <a:lnTo>
                  <a:pt x="67112" y="231195"/>
                </a:lnTo>
                <a:lnTo>
                  <a:pt x="107194" y="229245"/>
                </a:lnTo>
                <a:lnTo>
                  <a:pt x="149017" y="225485"/>
                </a:lnTo>
                <a:lnTo>
                  <a:pt x="193870" y="219496"/>
                </a:lnTo>
                <a:lnTo>
                  <a:pt x="195231" y="231752"/>
                </a:lnTo>
                <a:close/>
              </a:path>
              <a:path w="249555" h="330200">
                <a:moveTo>
                  <a:pt x="249208" y="330173"/>
                </a:moveTo>
                <a:lnTo>
                  <a:pt x="229524" y="330173"/>
                </a:lnTo>
                <a:lnTo>
                  <a:pt x="229524" y="0"/>
                </a:lnTo>
                <a:lnTo>
                  <a:pt x="249208" y="0"/>
                </a:lnTo>
                <a:lnTo>
                  <a:pt x="249208" y="330173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75587" y="1367303"/>
            <a:ext cx="558544" cy="299426"/>
          </a:xfrm>
          <a:custGeom>
            <a:avLst/>
            <a:gdLst/>
            <a:ahLst/>
            <a:cxnLst/>
            <a:rect l="l" t="t" r="r" b="b"/>
            <a:pathLst>
              <a:path w="615950" h="330200">
                <a:moveTo>
                  <a:pt x="183845" y="38252"/>
                </a:moveTo>
                <a:lnTo>
                  <a:pt x="18935" y="38252"/>
                </a:lnTo>
                <a:lnTo>
                  <a:pt x="18935" y="54597"/>
                </a:lnTo>
                <a:lnTo>
                  <a:pt x="164528" y="54597"/>
                </a:lnTo>
                <a:lnTo>
                  <a:pt x="164261" y="76276"/>
                </a:lnTo>
                <a:lnTo>
                  <a:pt x="162953" y="104965"/>
                </a:lnTo>
                <a:lnTo>
                  <a:pt x="159829" y="140398"/>
                </a:lnTo>
                <a:lnTo>
                  <a:pt x="154127" y="182346"/>
                </a:lnTo>
                <a:lnTo>
                  <a:pt x="173812" y="184213"/>
                </a:lnTo>
                <a:lnTo>
                  <a:pt x="179603" y="139026"/>
                </a:lnTo>
                <a:lnTo>
                  <a:pt x="182587" y="101625"/>
                </a:lnTo>
                <a:lnTo>
                  <a:pt x="183680" y="72072"/>
                </a:lnTo>
                <a:lnTo>
                  <a:pt x="183807" y="54597"/>
                </a:lnTo>
                <a:lnTo>
                  <a:pt x="183845" y="38252"/>
                </a:lnTo>
                <a:close/>
              </a:path>
              <a:path w="615950" h="330200">
                <a:moveTo>
                  <a:pt x="211696" y="242150"/>
                </a:moveTo>
                <a:lnTo>
                  <a:pt x="211023" y="235458"/>
                </a:lnTo>
                <a:lnTo>
                  <a:pt x="210210" y="227291"/>
                </a:lnTo>
                <a:lnTo>
                  <a:pt x="182562" y="230454"/>
                </a:lnTo>
                <a:lnTo>
                  <a:pt x="153987" y="232765"/>
                </a:lnTo>
                <a:lnTo>
                  <a:pt x="124917" y="234391"/>
                </a:lnTo>
                <a:lnTo>
                  <a:pt x="95821" y="235458"/>
                </a:lnTo>
                <a:lnTo>
                  <a:pt x="95821" y="132588"/>
                </a:lnTo>
                <a:lnTo>
                  <a:pt x="76504" y="132588"/>
                </a:lnTo>
                <a:lnTo>
                  <a:pt x="76504" y="236207"/>
                </a:lnTo>
                <a:lnTo>
                  <a:pt x="56400" y="236639"/>
                </a:lnTo>
                <a:lnTo>
                  <a:pt x="0" y="236943"/>
                </a:lnTo>
                <a:lnTo>
                  <a:pt x="3340" y="254406"/>
                </a:lnTo>
                <a:lnTo>
                  <a:pt x="51092" y="253796"/>
                </a:lnTo>
                <a:lnTo>
                  <a:pt x="103479" y="252031"/>
                </a:lnTo>
                <a:lnTo>
                  <a:pt x="157886" y="248399"/>
                </a:lnTo>
                <a:lnTo>
                  <a:pt x="211696" y="242150"/>
                </a:lnTo>
                <a:close/>
              </a:path>
              <a:path w="615950" h="330200">
                <a:moveTo>
                  <a:pt x="310857" y="141122"/>
                </a:moveTo>
                <a:lnTo>
                  <a:pt x="252920" y="141122"/>
                </a:lnTo>
                <a:lnTo>
                  <a:pt x="252920" y="0"/>
                </a:lnTo>
                <a:lnTo>
                  <a:pt x="233235" y="0"/>
                </a:lnTo>
                <a:lnTo>
                  <a:pt x="233235" y="330174"/>
                </a:lnTo>
                <a:lnTo>
                  <a:pt x="252920" y="330174"/>
                </a:lnTo>
                <a:lnTo>
                  <a:pt x="252920" y="158953"/>
                </a:lnTo>
                <a:lnTo>
                  <a:pt x="310857" y="158953"/>
                </a:lnTo>
                <a:lnTo>
                  <a:pt x="310857" y="141122"/>
                </a:lnTo>
                <a:close/>
              </a:path>
              <a:path w="615950" h="330200">
                <a:moveTo>
                  <a:pt x="537413" y="166751"/>
                </a:moveTo>
                <a:lnTo>
                  <a:pt x="478967" y="126034"/>
                </a:lnTo>
                <a:lnTo>
                  <a:pt x="454291" y="64249"/>
                </a:lnTo>
                <a:lnTo>
                  <a:pt x="454215" y="43446"/>
                </a:lnTo>
                <a:lnTo>
                  <a:pt x="531469" y="43446"/>
                </a:lnTo>
                <a:lnTo>
                  <a:pt x="531469" y="26733"/>
                </a:lnTo>
                <a:lnTo>
                  <a:pt x="356171" y="26733"/>
                </a:lnTo>
                <a:lnTo>
                  <a:pt x="356171" y="43446"/>
                </a:lnTo>
                <a:lnTo>
                  <a:pt x="434898" y="43446"/>
                </a:lnTo>
                <a:lnTo>
                  <a:pt x="434898" y="64249"/>
                </a:lnTo>
                <a:lnTo>
                  <a:pt x="427926" y="100469"/>
                </a:lnTo>
                <a:lnTo>
                  <a:pt x="409143" y="132588"/>
                </a:lnTo>
                <a:lnTo>
                  <a:pt x="381787" y="158572"/>
                </a:lnTo>
                <a:lnTo>
                  <a:pt x="349110" y="176415"/>
                </a:lnTo>
                <a:lnTo>
                  <a:pt x="359143" y="192379"/>
                </a:lnTo>
                <a:lnTo>
                  <a:pt x="387172" y="177546"/>
                </a:lnTo>
                <a:lnTo>
                  <a:pt x="411835" y="157010"/>
                </a:lnTo>
                <a:lnTo>
                  <a:pt x="431685" y="131584"/>
                </a:lnTo>
                <a:lnTo>
                  <a:pt x="445300" y="102133"/>
                </a:lnTo>
                <a:lnTo>
                  <a:pt x="458546" y="128041"/>
                </a:lnTo>
                <a:lnTo>
                  <a:pt x="477431" y="150596"/>
                </a:lnTo>
                <a:lnTo>
                  <a:pt x="500773" y="168986"/>
                </a:lnTo>
                <a:lnTo>
                  <a:pt x="527380" y="182346"/>
                </a:lnTo>
                <a:lnTo>
                  <a:pt x="537413" y="166751"/>
                </a:lnTo>
                <a:close/>
              </a:path>
              <a:path w="615950" h="330200">
                <a:moveTo>
                  <a:pt x="614286" y="368"/>
                </a:moveTo>
                <a:lnTo>
                  <a:pt x="594601" y="368"/>
                </a:lnTo>
                <a:lnTo>
                  <a:pt x="594601" y="89496"/>
                </a:lnTo>
                <a:lnTo>
                  <a:pt x="520331" y="89496"/>
                </a:lnTo>
                <a:lnTo>
                  <a:pt x="520331" y="106210"/>
                </a:lnTo>
                <a:lnTo>
                  <a:pt x="594601" y="106210"/>
                </a:lnTo>
                <a:lnTo>
                  <a:pt x="594601" y="196837"/>
                </a:lnTo>
                <a:lnTo>
                  <a:pt x="614286" y="196837"/>
                </a:lnTo>
                <a:lnTo>
                  <a:pt x="614286" y="368"/>
                </a:lnTo>
                <a:close/>
              </a:path>
              <a:path w="615950" h="330200">
                <a:moveTo>
                  <a:pt x="615772" y="269265"/>
                </a:moveTo>
                <a:lnTo>
                  <a:pt x="608291" y="243560"/>
                </a:lnTo>
                <a:lnTo>
                  <a:pt x="596468" y="233184"/>
                </a:lnTo>
                <a:lnTo>
                  <a:pt x="596468" y="269265"/>
                </a:lnTo>
                <a:lnTo>
                  <a:pt x="590169" y="287756"/>
                </a:lnTo>
                <a:lnTo>
                  <a:pt x="572274" y="301663"/>
                </a:lnTo>
                <a:lnTo>
                  <a:pt x="544283" y="310413"/>
                </a:lnTo>
                <a:lnTo>
                  <a:pt x="507695" y="313461"/>
                </a:lnTo>
                <a:lnTo>
                  <a:pt x="471170" y="310413"/>
                </a:lnTo>
                <a:lnTo>
                  <a:pt x="443306" y="301663"/>
                </a:lnTo>
                <a:lnTo>
                  <a:pt x="425538" y="287756"/>
                </a:lnTo>
                <a:lnTo>
                  <a:pt x="419303" y="269265"/>
                </a:lnTo>
                <a:lnTo>
                  <a:pt x="425538" y="250761"/>
                </a:lnTo>
                <a:lnTo>
                  <a:pt x="443306" y="236855"/>
                </a:lnTo>
                <a:lnTo>
                  <a:pt x="471170" y="228104"/>
                </a:lnTo>
                <a:lnTo>
                  <a:pt x="507695" y="225069"/>
                </a:lnTo>
                <a:lnTo>
                  <a:pt x="544283" y="228104"/>
                </a:lnTo>
                <a:lnTo>
                  <a:pt x="572274" y="236855"/>
                </a:lnTo>
                <a:lnTo>
                  <a:pt x="590169" y="250761"/>
                </a:lnTo>
                <a:lnTo>
                  <a:pt x="596468" y="269265"/>
                </a:lnTo>
                <a:lnTo>
                  <a:pt x="596468" y="233184"/>
                </a:lnTo>
                <a:lnTo>
                  <a:pt x="587235" y="225069"/>
                </a:lnTo>
                <a:lnTo>
                  <a:pt x="586803" y="224688"/>
                </a:lnTo>
                <a:lnTo>
                  <a:pt x="552792" y="213067"/>
                </a:lnTo>
                <a:lnTo>
                  <a:pt x="507695" y="209092"/>
                </a:lnTo>
                <a:lnTo>
                  <a:pt x="462457" y="213067"/>
                </a:lnTo>
                <a:lnTo>
                  <a:pt x="428447" y="224688"/>
                </a:lnTo>
                <a:lnTo>
                  <a:pt x="407060" y="243560"/>
                </a:lnTo>
                <a:lnTo>
                  <a:pt x="399618" y="269265"/>
                </a:lnTo>
                <a:lnTo>
                  <a:pt x="407060" y="294957"/>
                </a:lnTo>
                <a:lnTo>
                  <a:pt x="428447" y="313829"/>
                </a:lnTo>
                <a:lnTo>
                  <a:pt x="462457" y="325462"/>
                </a:lnTo>
                <a:lnTo>
                  <a:pt x="507695" y="329425"/>
                </a:lnTo>
                <a:lnTo>
                  <a:pt x="552792" y="325462"/>
                </a:lnTo>
                <a:lnTo>
                  <a:pt x="586803" y="313829"/>
                </a:lnTo>
                <a:lnTo>
                  <a:pt x="587235" y="313461"/>
                </a:lnTo>
                <a:lnTo>
                  <a:pt x="608291" y="294957"/>
                </a:lnTo>
                <a:lnTo>
                  <a:pt x="615772" y="269265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717141" y="1388517"/>
            <a:ext cx="358735" cy="259118"/>
          </a:xfrm>
          <a:custGeom>
            <a:avLst/>
            <a:gdLst/>
            <a:ahLst/>
            <a:cxnLst/>
            <a:rect l="l" t="t" r="r" b="b"/>
            <a:pathLst>
              <a:path w="395605" h="285750">
                <a:moveTo>
                  <a:pt x="186080" y="141503"/>
                </a:moveTo>
                <a:lnTo>
                  <a:pt x="179400" y="79438"/>
                </a:lnTo>
                <a:lnTo>
                  <a:pt x="163576" y="42341"/>
                </a:lnTo>
                <a:lnTo>
                  <a:pt x="160540" y="35229"/>
                </a:lnTo>
                <a:lnTo>
                  <a:pt x="134454" y="11696"/>
                </a:lnTo>
                <a:lnTo>
                  <a:pt x="134454" y="141503"/>
                </a:lnTo>
                <a:lnTo>
                  <a:pt x="131305" y="189877"/>
                </a:lnTo>
                <a:lnTo>
                  <a:pt x="122618" y="220980"/>
                </a:lnTo>
                <a:lnTo>
                  <a:pt x="109537" y="237604"/>
                </a:lnTo>
                <a:lnTo>
                  <a:pt x="93230" y="242519"/>
                </a:lnTo>
                <a:lnTo>
                  <a:pt x="76695" y="237604"/>
                </a:lnTo>
                <a:lnTo>
                  <a:pt x="63512" y="220980"/>
                </a:lnTo>
                <a:lnTo>
                  <a:pt x="54787" y="189877"/>
                </a:lnTo>
                <a:lnTo>
                  <a:pt x="51625" y="141503"/>
                </a:lnTo>
                <a:lnTo>
                  <a:pt x="54787" y="93573"/>
                </a:lnTo>
                <a:lnTo>
                  <a:pt x="63512" y="63093"/>
                </a:lnTo>
                <a:lnTo>
                  <a:pt x="76695" y="47028"/>
                </a:lnTo>
                <a:lnTo>
                  <a:pt x="93230" y="42341"/>
                </a:lnTo>
                <a:lnTo>
                  <a:pt x="109537" y="47028"/>
                </a:lnTo>
                <a:lnTo>
                  <a:pt x="122618" y="63093"/>
                </a:lnTo>
                <a:lnTo>
                  <a:pt x="131305" y="93573"/>
                </a:lnTo>
                <a:lnTo>
                  <a:pt x="134454" y="141503"/>
                </a:lnTo>
                <a:lnTo>
                  <a:pt x="134454" y="11696"/>
                </a:lnTo>
                <a:lnTo>
                  <a:pt x="131241" y="8788"/>
                </a:lnTo>
                <a:lnTo>
                  <a:pt x="93230" y="0"/>
                </a:lnTo>
                <a:lnTo>
                  <a:pt x="55003" y="8737"/>
                </a:lnTo>
                <a:lnTo>
                  <a:pt x="25590" y="35102"/>
                </a:lnTo>
                <a:lnTo>
                  <a:pt x="6680" y="79286"/>
                </a:lnTo>
                <a:lnTo>
                  <a:pt x="0" y="141503"/>
                </a:lnTo>
                <a:lnTo>
                  <a:pt x="6680" y="203911"/>
                </a:lnTo>
                <a:lnTo>
                  <a:pt x="25590" y="248881"/>
                </a:lnTo>
                <a:lnTo>
                  <a:pt x="55003" y="276098"/>
                </a:lnTo>
                <a:lnTo>
                  <a:pt x="93230" y="285229"/>
                </a:lnTo>
                <a:lnTo>
                  <a:pt x="131241" y="276098"/>
                </a:lnTo>
                <a:lnTo>
                  <a:pt x="160540" y="248881"/>
                </a:lnTo>
                <a:lnTo>
                  <a:pt x="163207" y="242519"/>
                </a:lnTo>
                <a:lnTo>
                  <a:pt x="179400" y="203911"/>
                </a:lnTo>
                <a:lnTo>
                  <a:pt x="186080" y="141503"/>
                </a:lnTo>
                <a:close/>
              </a:path>
              <a:path w="395605" h="285750">
                <a:moveTo>
                  <a:pt x="395173" y="233984"/>
                </a:moveTo>
                <a:lnTo>
                  <a:pt x="335381" y="233984"/>
                </a:lnTo>
                <a:lnTo>
                  <a:pt x="325018" y="234238"/>
                </a:lnTo>
                <a:lnTo>
                  <a:pt x="313512" y="234911"/>
                </a:lnTo>
                <a:lnTo>
                  <a:pt x="301802" y="235864"/>
                </a:lnTo>
                <a:lnTo>
                  <a:pt x="290817" y="236956"/>
                </a:lnTo>
                <a:lnTo>
                  <a:pt x="326237" y="199478"/>
                </a:lnTo>
                <a:lnTo>
                  <a:pt x="355295" y="161099"/>
                </a:lnTo>
                <a:lnTo>
                  <a:pt x="374954" y="122567"/>
                </a:lnTo>
                <a:lnTo>
                  <a:pt x="382181" y="84683"/>
                </a:lnTo>
                <a:lnTo>
                  <a:pt x="375970" y="49822"/>
                </a:lnTo>
                <a:lnTo>
                  <a:pt x="358406" y="23114"/>
                </a:lnTo>
                <a:lnTo>
                  <a:pt x="331101" y="6019"/>
                </a:lnTo>
                <a:lnTo>
                  <a:pt x="295643" y="0"/>
                </a:lnTo>
                <a:lnTo>
                  <a:pt x="269722" y="2743"/>
                </a:lnTo>
                <a:lnTo>
                  <a:pt x="247408" y="10769"/>
                </a:lnTo>
                <a:lnTo>
                  <a:pt x="227380" y="23812"/>
                </a:lnTo>
                <a:lnTo>
                  <a:pt x="208356" y="41592"/>
                </a:lnTo>
                <a:lnTo>
                  <a:pt x="238074" y="71310"/>
                </a:lnTo>
                <a:lnTo>
                  <a:pt x="248945" y="60477"/>
                </a:lnTo>
                <a:lnTo>
                  <a:pt x="260959" y="51485"/>
                </a:lnTo>
                <a:lnTo>
                  <a:pt x="274167" y="45351"/>
                </a:lnTo>
                <a:lnTo>
                  <a:pt x="288582" y="43078"/>
                </a:lnTo>
                <a:lnTo>
                  <a:pt x="305993" y="46126"/>
                </a:lnTo>
                <a:lnTo>
                  <a:pt x="318947" y="54914"/>
                </a:lnTo>
                <a:lnTo>
                  <a:pt x="327025" y="68935"/>
                </a:lnTo>
                <a:lnTo>
                  <a:pt x="329806" y="87655"/>
                </a:lnTo>
                <a:lnTo>
                  <a:pt x="321741" y="121234"/>
                </a:lnTo>
                <a:lnTo>
                  <a:pt x="298373" y="158864"/>
                </a:lnTo>
                <a:lnTo>
                  <a:pt x="261023" y="201091"/>
                </a:lnTo>
                <a:lnTo>
                  <a:pt x="210959" y="248462"/>
                </a:lnTo>
                <a:lnTo>
                  <a:pt x="210959" y="280035"/>
                </a:lnTo>
                <a:lnTo>
                  <a:pt x="395173" y="280035"/>
                </a:lnTo>
                <a:lnTo>
                  <a:pt x="395173" y="233984"/>
                </a:lnTo>
                <a:close/>
              </a:path>
            </a:pathLst>
          </a:custGeom>
          <a:solidFill>
            <a:srgbClr val="C1C1C1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153724" y="984729"/>
            <a:ext cx="274665" cy="149137"/>
            <a:chOff x="7615911" y="1085937"/>
            <a:chExt cx="302895" cy="16446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5911" y="1085937"/>
              <a:ext cx="137267" cy="16418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83307" y="1085937"/>
              <a:ext cx="135128" cy="164364"/>
            </a:xfrm>
            <a:prstGeom prst="rect">
              <a:avLst/>
            </a:prstGeom>
          </p:spPr>
        </p:pic>
      </p:grpSp>
      <p:sp>
        <p:nvSpPr>
          <p:cNvPr id="16" name="object 16"/>
          <p:cNvSpPr/>
          <p:nvPr/>
        </p:nvSpPr>
        <p:spPr>
          <a:xfrm>
            <a:off x="8555437" y="984891"/>
            <a:ext cx="21881" cy="19002"/>
          </a:xfrm>
          <a:custGeom>
            <a:avLst/>
            <a:gdLst/>
            <a:ahLst/>
            <a:cxnLst/>
            <a:rect l="l" t="t" r="r" b="b"/>
            <a:pathLst>
              <a:path w="24129" h="20955">
                <a:moveTo>
                  <a:pt x="23531" y="20501"/>
                </a:moveTo>
                <a:lnTo>
                  <a:pt x="0" y="20501"/>
                </a:lnTo>
                <a:lnTo>
                  <a:pt x="0" y="0"/>
                </a:lnTo>
                <a:lnTo>
                  <a:pt x="23531" y="0"/>
                </a:lnTo>
                <a:lnTo>
                  <a:pt x="23531" y="20501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458595" y="990948"/>
            <a:ext cx="122649" cy="140500"/>
          </a:xfrm>
          <a:custGeom>
            <a:avLst/>
            <a:gdLst/>
            <a:ahLst/>
            <a:cxnLst/>
            <a:rect l="l" t="t" r="r" b="b"/>
            <a:pathLst>
              <a:path w="135254" h="154940">
                <a:moveTo>
                  <a:pt x="130314" y="13970"/>
                </a:moveTo>
                <a:lnTo>
                  <a:pt x="106794" y="13970"/>
                </a:lnTo>
                <a:lnTo>
                  <a:pt x="106794" y="31750"/>
                </a:lnTo>
                <a:lnTo>
                  <a:pt x="106794" y="43180"/>
                </a:lnTo>
                <a:lnTo>
                  <a:pt x="77546" y="43180"/>
                </a:lnTo>
                <a:lnTo>
                  <a:pt x="77546" y="36830"/>
                </a:lnTo>
                <a:lnTo>
                  <a:pt x="77546" y="31750"/>
                </a:lnTo>
                <a:lnTo>
                  <a:pt x="106794" y="31750"/>
                </a:lnTo>
                <a:lnTo>
                  <a:pt x="106794" y="13970"/>
                </a:lnTo>
                <a:lnTo>
                  <a:pt x="77546" y="13970"/>
                </a:lnTo>
                <a:lnTo>
                  <a:pt x="77546" y="0"/>
                </a:lnTo>
                <a:lnTo>
                  <a:pt x="54559" y="0"/>
                </a:lnTo>
                <a:lnTo>
                  <a:pt x="54559" y="13970"/>
                </a:lnTo>
                <a:lnTo>
                  <a:pt x="54559" y="19050"/>
                </a:lnTo>
                <a:lnTo>
                  <a:pt x="54559" y="36830"/>
                </a:lnTo>
                <a:lnTo>
                  <a:pt x="54559" y="43180"/>
                </a:lnTo>
                <a:lnTo>
                  <a:pt x="54559" y="54610"/>
                </a:lnTo>
                <a:lnTo>
                  <a:pt x="23355" y="54610"/>
                </a:lnTo>
                <a:lnTo>
                  <a:pt x="23355" y="36830"/>
                </a:lnTo>
                <a:lnTo>
                  <a:pt x="54559" y="36830"/>
                </a:lnTo>
                <a:lnTo>
                  <a:pt x="54559" y="19050"/>
                </a:lnTo>
                <a:lnTo>
                  <a:pt x="23355" y="19050"/>
                </a:lnTo>
                <a:lnTo>
                  <a:pt x="23355" y="0"/>
                </a:lnTo>
                <a:lnTo>
                  <a:pt x="0" y="0"/>
                </a:lnTo>
                <a:lnTo>
                  <a:pt x="0" y="72390"/>
                </a:lnTo>
                <a:lnTo>
                  <a:pt x="77546" y="72390"/>
                </a:lnTo>
                <a:lnTo>
                  <a:pt x="77546" y="62230"/>
                </a:lnTo>
                <a:lnTo>
                  <a:pt x="106794" y="62230"/>
                </a:lnTo>
                <a:lnTo>
                  <a:pt x="106794" y="77470"/>
                </a:lnTo>
                <a:lnTo>
                  <a:pt x="130314" y="77470"/>
                </a:lnTo>
                <a:lnTo>
                  <a:pt x="130314" y="19050"/>
                </a:lnTo>
                <a:lnTo>
                  <a:pt x="130314" y="13970"/>
                </a:lnTo>
                <a:close/>
              </a:path>
              <a:path w="135254" h="154940">
                <a:moveTo>
                  <a:pt x="134950" y="137160"/>
                </a:moveTo>
                <a:lnTo>
                  <a:pt x="45466" y="137160"/>
                </a:lnTo>
                <a:lnTo>
                  <a:pt x="45466" y="127000"/>
                </a:lnTo>
                <a:lnTo>
                  <a:pt x="130314" y="127000"/>
                </a:lnTo>
                <a:lnTo>
                  <a:pt x="130314" y="110490"/>
                </a:lnTo>
                <a:lnTo>
                  <a:pt x="130314" y="101600"/>
                </a:lnTo>
                <a:lnTo>
                  <a:pt x="130314" y="83820"/>
                </a:lnTo>
                <a:lnTo>
                  <a:pt x="21932" y="83820"/>
                </a:lnTo>
                <a:lnTo>
                  <a:pt x="21932" y="101600"/>
                </a:lnTo>
                <a:lnTo>
                  <a:pt x="106972" y="101600"/>
                </a:lnTo>
                <a:lnTo>
                  <a:pt x="106972" y="110490"/>
                </a:lnTo>
                <a:lnTo>
                  <a:pt x="22288" y="110490"/>
                </a:lnTo>
                <a:lnTo>
                  <a:pt x="22288" y="127000"/>
                </a:lnTo>
                <a:lnTo>
                  <a:pt x="22288" y="137160"/>
                </a:lnTo>
                <a:lnTo>
                  <a:pt x="22288" y="154940"/>
                </a:lnTo>
                <a:lnTo>
                  <a:pt x="134950" y="154940"/>
                </a:lnTo>
                <a:lnTo>
                  <a:pt x="134950" y="13716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46248" y="984567"/>
            <a:ext cx="434529" cy="149045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9139255" y="1090936"/>
            <a:ext cx="35701" cy="63340"/>
          </a:xfrm>
          <a:custGeom>
            <a:avLst/>
            <a:gdLst/>
            <a:ahLst/>
            <a:cxnLst/>
            <a:rect l="l" t="t" r="r" b="b"/>
            <a:pathLst>
              <a:path w="39370" h="69850">
                <a:moveTo>
                  <a:pt x="5526" y="69703"/>
                </a:moveTo>
                <a:lnTo>
                  <a:pt x="0" y="55441"/>
                </a:lnTo>
                <a:lnTo>
                  <a:pt x="9133" y="50898"/>
                </a:lnTo>
                <a:lnTo>
                  <a:pt x="15843" y="45169"/>
                </a:lnTo>
                <a:lnTo>
                  <a:pt x="19980" y="38470"/>
                </a:lnTo>
                <a:lnTo>
                  <a:pt x="21392" y="31018"/>
                </a:lnTo>
                <a:lnTo>
                  <a:pt x="11231" y="31018"/>
                </a:lnTo>
                <a:lnTo>
                  <a:pt x="3387" y="25492"/>
                </a:lnTo>
                <a:lnTo>
                  <a:pt x="3387" y="6061"/>
                </a:lnTo>
                <a:lnTo>
                  <a:pt x="11052" y="0"/>
                </a:lnTo>
                <a:lnTo>
                  <a:pt x="20322" y="0"/>
                </a:lnTo>
                <a:lnTo>
                  <a:pt x="28389" y="1757"/>
                </a:lnTo>
                <a:lnTo>
                  <a:pt x="34316" y="6841"/>
                </a:lnTo>
                <a:lnTo>
                  <a:pt x="37971" y="14966"/>
                </a:lnTo>
                <a:lnTo>
                  <a:pt x="39219" y="25849"/>
                </a:lnTo>
                <a:lnTo>
                  <a:pt x="36963" y="40497"/>
                </a:lnTo>
                <a:lnTo>
                  <a:pt x="30395" y="52923"/>
                </a:lnTo>
                <a:lnTo>
                  <a:pt x="19815" y="62776"/>
                </a:lnTo>
                <a:lnTo>
                  <a:pt x="5526" y="69703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233366" y="984566"/>
            <a:ext cx="585608" cy="149713"/>
            <a:chOff x="8806517" y="1085758"/>
            <a:chExt cx="645795" cy="165100"/>
          </a:xfrm>
        </p:grpSpPr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06517" y="1085937"/>
              <a:ext cx="470989" cy="16436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99612" y="1085758"/>
              <a:ext cx="152599" cy="164186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874216" y="984729"/>
            <a:ext cx="285160" cy="147106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218679" y="984729"/>
            <a:ext cx="276269" cy="149208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458171" y="5088305"/>
            <a:ext cx="163995" cy="204533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670074" y="5088305"/>
            <a:ext cx="157315" cy="204533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882899" y="5088075"/>
            <a:ext cx="157085" cy="204993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086512" y="5088305"/>
            <a:ext cx="162843" cy="204763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3365298" y="5086694"/>
            <a:ext cx="586183" cy="206142"/>
            <a:chOff x="2335342" y="5609492"/>
            <a:chExt cx="646430" cy="227329"/>
          </a:xfrm>
        </p:grpSpPr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35342" y="5611270"/>
              <a:ext cx="188470" cy="22326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64453" y="5609492"/>
              <a:ext cx="203964" cy="22707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04740" y="5611270"/>
              <a:ext cx="176786" cy="225554"/>
            </a:xfrm>
            <a:prstGeom prst="rect">
              <a:avLst/>
            </a:prstGeom>
          </p:spPr>
        </p:pic>
      </p:grpSp>
      <p:pic>
        <p:nvPicPr>
          <p:cNvPr id="33" name="object 3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000088" y="5088305"/>
            <a:ext cx="187949" cy="204533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4270465" y="5207387"/>
            <a:ext cx="57006" cy="11516"/>
          </a:xfrm>
          <a:custGeom>
            <a:avLst/>
            <a:gdLst/>
            <a:ahLst/>
            <a:cxnLst/>
            <a:rect l="l" t="t" r="r" b="b"/>
            <a:pathLst>
              <a:path w="62864" h="12700">
                <a:moveTo>
                  <a:pt x="62484" y="12446"/>
                </a:moveTo>
                <a:lnTo>
                  <a:pt x="0" y="12446"/>
                </a:lnTo>
                <a:lnTo>
                  <a:pt x="0" y="0"/>
                </a:lnTo>
                <a:lnTo>
                  <a:pt x="62484" y="0"/>
                </a:lnTo>
                <a:lnTo>
                  <a:pt x="62484" y="124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414424" y="5104678"/>
            <a:ext cx="185989" cy="161229"/>
          </a:xfrm>
          <a:custGeom>
            <a:avLst/>
            <a:gdLst/>
            <a:ahLst/>
            <a:cxnLst/>
            <a:rect l="l" t="t" r="r" b="b"/>
            <a:pathLst>
              <a:path w="205104" h="177800">
                <a:moveTo>
                  <a:pt x="204978" y="166370"/>
                </a:moveTo>
                <a:lnTo>
                  <a:pt x="108712" y="166370"/>
                </a:lnTo>
                <a:lnTo>
                  <a:pt x="108712" y="119380"/>
                </a:lnTo>
                <a:lnTo>
                  <a:pt x="183388" y="119380"/>
                </a:lnTo>
                <a:lnTo>
                  <a:pt x="183388" y="107950"/>
                </a:lnTo>
                <a:lnTo>
                  <a:pt x="40132" y="107950"/>
                </a:lnTo>
                <a:lnTo>
                  <a:pt x="40132" y="63500"/>
                </a:lnTo>
                <a:lnTo>
                  <a:pt x="178054" y="63500"/>
                </a:lnTo>
                <a:lnTo>
                  <a:pt x="178054" y="53340"/>
                </a:lnTo>
                <a:lnTo>
                  <a:pt x="178054" y="11430"/>
                </a:lnTo>
                <a:lnTo>
                  <a:pt x="178054" y="0"/>
                </a:lnTo>
                <a:lnTo>
                  <a:pt x="26162" y="0"/>
                </a:lnTo>
                <a:lnTo>
                  <a:pt x="26162" y="11430"/>
                </a:lnTo>
                <a:lnTo>
                  <a:pt x="164846" y="11430"/>
                </a:lnTo>
                <a:lnTo>
                  <a:pt x="164846" y="53340"/>
                </a:lnTo>
                <a:lnTo>
                  <a:pt x="26924" y="53340"/>
                </a:lnTo>
                <a:lnTo>
                  <a:pt x="26924" y="63500"/>
                </a:lnTo>
                <a:lnTo>
                  <a:pt x="26924" y="107950"/>
                </a:lnTo>
                <a:lnTo>
                  <a:pt x="26924" y="119380"/>
                </a:lnTo>
                <a:lnTo>
                  <a:pt x="95250" y="119380"/>
                </a:lnTo>
                <a:lnTo>
                  <a:pt x="95250" y="166370"/>
                </a:lnTo>
                <a:lnTo>
                  <a:pt x="0" y="166370"/>
                </a:lnTo>
                <a:lnTo>
                  <a:pt x="0" y="177800"/>
                </a:lnTo>
                <a:lnTo>
                  <a:pt x="204978" y="177800"/>
                </a:lnTo>
                <a:lnTo>
                  <a:pt x="204978" y="1663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pic>
        <p:nvPicPr>
          <p:cNvPr id="36" name="object 3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692071" y="5088305"/>
            <a:ext cx="162843" cy="204763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906739" y="5088305"/>
            <a:ext cx="162613" cy="204533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5120485" y="5088306"/>
            <a:ext cx="373130" cy="204991"/>
            <a:chOff x="4270924" y="5611270"/>
            <a:chExt cx="411480" cy="226060"/>
          </a:xfrm>
        </p:grpSpPr>
        <p:pic>
          <p:nvPicPr>
            <p:cNvPr id="39" name="object 3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270924" y="5611270"/>
              <a:ext cx="197868" cy="22428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502575" y="5611270"/>
              <a:ext cx="179326" cy="225554"/>
            </a:xfrm>
            <a:prstGeom prst="rect">
              <a:avLst/>
            </a:prstGeom>
          </p:spPr>
        </p:pic>
      </p:grpSp>
      <p:grpSp>
        <p:nvGrpSpPr>
          <p:cNvPr id="41" name="object 41"/>
          <p:cNvGrpSpPr/>
          <p:nvPr/>
        </p:nvGrpSpPr>
        <p:grpSpPr>
          <a:xfrm>
            <a:off x="5602304" y="5088306"/>
            <a:ext cx="404225" cy="204991"/>
            <a:chOff x="4802263" y="5611270"/>
            <a:chExt cx="445770" cy="226060"/>
          </a:xfrm>
        </p:grpSpPr>
        <p:pic>
          <p:nvPicPr>
            <p:cNvPr id="42" name="object 4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802263" y="5613810"/>
              <a:ext cx="204980" cy="22174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033406" y="5611270"/>
              <a:ext cx="214124" cy="225554"/>
            </a:xfrm>
            <a:prstGeom prst="rect">
              <a:avLst/>
            </a:prstGeom>
          </p:spPr>
        </p:pic>
      </p:grpSp>
      <p:sp>
        <p:nvSpPr>
          <p:cNvPr id="44" name="object 44"/>
          <p:cNvSpPr/>
          <p:nvPr/>
        </p:nvSpPr>
        <p:spPr>
          <a:xfrm>
            <a:off x="6026337" y="5104678"/>
            <a:ext cx="185989" cy="161229"/>
          </a:xfrm>
          <a:custGeom>
            <a:avLst/>
            <a:gdLst/>
            <a:ahLst/>
            <a:cxnLst/>
            <a:rect l="l" t="t" r="r" b="b"/>
            <a:pathLst>
              <a:path w="205104" h="177800">
                <a:moveTo>
                  <a:pt x="204978" y="166370"/>
                </a:moveTo>
                <a:lnTo>
                  <a:pt x="108712" y="166370"/>
                </a:lnTo>
                <a:lnTo>
                  <a:pt x="108712" y="119380"/>
                </a:lnTo>
                <a:lnTo>
                  <a:pt x="183388" y="119380"/>
                </a:lnTo>
                <a:lnTo>
                  <a:pt x="183388" y="107950"/>
                </a:lnTo>
                <a:lnTo>
                  <a:pt x="40132" y="107950"/>
                </a:lnTo>
                <a:lnTo>
                  <a:pt x="40132" y="63500"/>
                </a:lnTo>
                <a:lnTo>
                  <a:pt x="178054" y="63500"/>
                </a:lnTo>
                <a:lnTo>
                  <a:pt x="178054" y="53340"/>
                </a:lnTo>
                <a:lnTo>
                  <a:pt x="178054" y="11430"/>
                </a:lnTo>
                <a:lnTo>
                  <a:pt x="178054" y="0"/>
                </a:lnTo>
                <a:lnTo>
                  <a:pt x="26162" y="0"/>
                </a:lnTo>
                <a:lnTo>
                  <a:pt x="26162" y="11430"/>
                </a:lnTo>
                <a:lnTo>
                  <a:pt x="164846" y="11430"/>
                </a:lnTo>
                <a:lnTo>
                  <a:pt x="164846" y="53340"/>
                </a:lnTo>
                <a:lnTo>
                  <a:pt x="26924" y="53340"/>
                </a:lnTo>
                <a:lnTo>
                  <a:pt x="26924" y="63500"/>
                </a:lnTo>
                <a:lnTo>
                  <a:pt x="26924" y="107950"/>
                </a:lnTo>
                <a:lnTo>
                  <a:pt x="26924" y="119380"/>
                </a:lnTo>
                <a:lnTo>
                  <a:pt x="95250" y="119380"/>
                </a:lnTo>
                <a:lnTo>
                  <a:pt x="95250" y="166370"/>
                </a:lnTo>
                <a:lnTo>
                  <a:pt x="0" y="166370"/>
                </a:lnTo>
                <a:lnTo>
                  <a:pt x="0" y="177800"/>
                </a:lnTo>
                <a:lnTo>
                  <a:pt x="204978" y="177800"/>
                </a:lnTo>
                <a:lnTo>
                  <a:pt x="204978" y="1663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pic>
        <p:nvPicPr>
          <p:cNvPr id="45" name="object 4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300357" y="5083833"/>
            <a:ext cx="172709" cy="210713"/>
          </a:xfrm>
          <a:prstGeom prst="rect">
            <a:avLst/>
          </a:prstGeom>
        </p:spPr>
      </p:pic>
      <p:sp>
        <p:nvSpPr>
          <p:cNvPr id="46" name="object 46"/>
          <p:cNvSpPr/>
          <p:nvPr/>
        </p:nvSpPr>
        <p:spPr>
          <a:xfrm>
            <a:off x="6668981" y="5088306"/>
            <a:ext cx="12668" cy="39731"/>
          </a:xfrm>
          <a:custGeom>
            <a:avLst/>
            <a:gdLst/>
            <a:ahLst/>
            <a:cxnLst/>
            <a:rect l="l" t="t" r="r" b="b"/>
            <a:pathLst>
              <a:path w="13970" h="43814">
                <a:moveTo>
                  <a:pt x="13462" y="43434"/>
                </a:moveTo>
                <a:lnTo>
                  <a:pt x="0" y="43434"/>
                </a:lnTo>
                <a:lnTo>
                  <a:pt x="0" y="0"/>
                </a:lnTo>
                <a:lnTo>
                  <a:pt x="13462" y="0"/>
                </a:lnTo>
                <a:lnTo>
                  <a:pt x="13462" y="434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6523317" y="5085215"/>
            <a:ext cx="394436" cy="204991"/>
            <a:chOff x="5817935" y="5607862"/>
            <a:chExt cx="434975" cy="226060"/>
          </a:xfrm>
        </p:grpSpPr>
        <p:sp>
          <p:nvSpPr>
            <p:cNvPr id="48" name="object 48"/>
            <p:cNvSpPr/>
            <p:nvPr/>
          </p:nvSpPr>
          <p:spPr>
            <a:xfrm>
              <a:off x="5820575" y="5626785"/>
              <a:ext cx="177165" cy="204470"/>
            </a:xfrm>
            <a:custGeom>
              <a:avLst/>
              <a:gdLst/>
              <a:ahLst/>
              <a:cxnLst/>
              <a:rect l="l" t="t" r="r" b="b"/>
              <a:pathLst>
                <a:path w="177164" h="204470">
                  <a:moveTo>
                    <a:pt x="171450" y="88125"/>
                  </a:moveTo>
                  <a:lnTo>
                    <a:pt x="157988" y="88125"/>
                  </a:lnTo>
                  <a:lnTo>
                    <a:pt x="157988" y="151879"/>
                  </a:lnTo>
                  <a:lnTo>
                    <a:pt x="171450" y="151879"/>
                  </a:lnTo>
                  <a:lnTo>
                    <a:pt x="171450" y="88125"/>
                  </a:lnTo>
                  <a:close/>
                </a:path>
                <a:path w="177164" h="204470">
                  <a:moveTo>
                    <a:pt x="171450" y="77470"/>
                  </a:moveTo>
                  <a:lnTo>
                    <a:pt x="85598" y="77470"/>
                  </a:lnTo>
                  <a:lnTo>
                    <a:pt x="85598" y="87630"/>
                  </a:lnTo>
                  <a:lnTo>
                    <a:pt x="171450" y="87630"/>
                  </a:lnTo>
                  <a:lnTo>
                    <a:pt x="171450" y="77470"/>
                  </a:lnTo>
                  <a:close/>
                </a:path>
                <a:path w="177164" h="204470">
                  <a:moveTo>
                    <a:pt x="171450" y="27940"/>
                  </a:moveTo>
                  <a:lnTo>
                    <a:pt x="98806" y="27940"/>
                  </a:lnTo>
                  <a:lnTo>
                    <a:pt x="98806" y="0"/>
                  </a:lnTo>
                  <a:lnTo>
                    <a:pt x="85598" y="0"/>
                  </a:lnTo>
                  <a:lnTo>
                    <a:pt x="85598" y="27940"/>
                  </a:lnTo>
                  <a:lnTo>
                    <a:pt x="85598" y="39370"/>
                  </a:lnTo>
                  <a:lnTo>
                    <a:pt x="85598" y="43180"/>
                  </a:lnTo>
                  <a:lnTo>
                    <a:pt x="13462" y="43180"/>
                  </a:lnTo>
                  <a:lnTo>
                    <a:pt x="13462" y="0"/>
                  </a:lnTo>
                  <a:lnTo>
                    <a:pt x="0" y="0"/>
                  </a:lnTo>
                  <a:lnTo>
                    <a:pt x="0" y="43180"/>
                  </a:lnTo>
                  <a:lnTo>
                    <a:pt x="0" y="53340"/>
                  </a:lnTo>
                  <a:lnTo>
                    <a:pt x="0" y="100330"/>
                  </a:lnTo>
                  <a:lnTo>
                    <a:pt x="0" y="111760"/>
                  </a:lnTo>
                  <a:lnTo>
                    <a:pt x="98806" y="111760"/>
                  </a:lnTo>
                  <a:lnTo>
                    <a:pt x="98806" y="100330"/>
                  </a:lnTo>
                  <a:lnTo>
                    <a:pt x="13462" y="100330"/>
                  </a:lnTo>
                  <a:lnTo>
                    <a:pt x="13462" y="53340"/>
                  </a:lnTo>
                  <a:lnTo>
                    <a:pt x="98806" y="53340"/>
                  </a:lnTo>
                  <a:lnTo>
                    <a:pt x="98806" y="43180"/>
                  </a:lnTo>
                  <a:lnTo>
                    <a:pt x="98806" y="39370"/>
                  </a:lnTo>
                  <a:lnTo>
                    <a:pt x="157988" y="39370"/>
                  </a:lnTo>
                  <a:lnTo>
                    <a:pt x="157988" y="76949"/>
                  </a:lnTo>
                  <a:lnTo>
                    <a:pt x="171450" y="76949"/>
                  </a:lnTo>
                  <a:lnTo>
                    <a:pt x="171450" y="39370"/>
                  </a:lnTo>
                  <a:lnTo>
                    <a:pt x="171450" y="27940"/>
                  </a:lnTo>
                  <a:close/>
                </a:path>
                <a:path w="177164" h="204470">
                  <a:moveTo>
                    <a:pt x="177038" y="193040"/>
                  </a:moveTo>
                  <a:lnTo>
                    <a:pt x="42672" y="193040"/>
                  </a:lnTo>
                  <a:lnTo>
                    <a:pt x="42672" y="135890"/>
                  </a:lnTo>
                  <a:lnTo>
                    <a:pt x="29210" y="135890"/>
                  </a:lnTo>
                  <a:lnTo>
                    <a:pt x="29210" y="193040"/>
                  </a:lnTo>
                  <a:lnTo>
                    <a:pt x="29210" y="204470"/>
                  </a:lnTo>
                  <a:lnTo>
                    <a:pt x="177038" y="204470"/>
                  </a:lnTo>
                  <a:lnTo>
                    <a:pt x="177038" y="1930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5820581" y="5611270"/>
              <a:ext cx="177165" cy="220345"/>
            </a:xfrm>
            <a:custGeom>
              <a:avLst/>
              <a:gdLst/>
              <a:ahLst/>
              <a:cxnLst/>
              <a:rect l="l" t="t" r="r" b="b"/>
              <a:pathLst>
                <a:path w="177164" h="220345">
                  <a:moveTo>
                    <a:pt x="157989" y="54864"/>
                  </a:moveTo>
                  <a:lnTo>
                    <a:pt x="157989" y="92457"/>
                  </a:lnTo>
                  <a:lnTo>
                    <a:pt x="98807" y="92457"/>
                  </a:lnTo>
                  <a:lnTo>
                    <a:pt x="98807" y="54864"/>
                  </a:lnTo>
                  <a:lnTo>
                    <a:pt x="157989" y="54864"/>
                  </a:lnTo>
                  <a:close/>
                </a:path>
                <a:path w="177164" h="220345">
                  <a:moveTo>
                    <a:pt x="85599" y="115571"/>
                  </a:moveTo>
                  <a:lnTo>
                    <a:pt x="13462" y="115571"/>
                  </a:lnTo>
                  <a:lnTo>
                    <a:pt x="13462" y="69342"/>
                  </a:lnTo>
                  <a:lnTo>
                    <a:pt x="85599" y="69342"/>
                  </a:lnTo>
                  <a:lnTo>
                    <a:pt x="85599" y="115571"/>
                  </a:lnTo>
                  <a:close/>
                </a:path>
                <a:path w="177164" h="220345">
                  <a:moveTo>
                    <a:pt x="98807" y="103633"/>
                  </a:moveTo>
                  <a:lnTo>
                    <a:pt x="157989" y="103633"/>
                  </a:lnTo>
                  <a:lnTo>
                    <a:pt x="157989" y="167388"/>
                  </a:lnTo>
                  <a:lnTo>
                    <a:pt x="171452" y="167388"/>
                  </a:lnTo>
                  <a:lnTo>
                    <a:pt x="171452" y="0"/>
                  </a:lnTo>
                  <a:lnTo>
                    <a:pt x="157989" y="0"/>
                  </a:lnTo>
                  <a:lnTo>
                    <a:pt x="157989" y="43434"/>
                  </a:lnTo>
                  <a:lnTo>
                    <a:pt x="98807" y="43434"/>
                  </a:lnTo>
                  <a:lnTo>
                    <a:pt x="98807" y="14986"/>
                  </a:lnTo>
                  <a:lnTo>
                    <a:pt x="85599" y="14986"/>
                  </a:lnTo>
                  <a:lnTo>
                    <a:pt x="85599" y="58166"/>
                  </a:lnTo>
                  <a:lnTo>
                    <a:pt x="13462" y="58166"/>
                  </a:lnTo>
                  <a:lnTo>
                    <a:pt x="13462" y="14986"/>
                  </a:lnTo>
                  <a:lnTo>
                    <a:pt x="0" y="14986"/>
                  </a:lnTo>
                  <a:lnTo>
                    <a:pt x="0" y="127001"/>
                  </a:lnTo>
                  <a:lnTo>
                    <a:pt x="98807" y="127001"/>
                  </a:lnTo>
                  <a:lnTo>
                    <a:pt x="98807" y="103633"/>
                  </a:lnTo>
                  <a:close/>
                </a:path>
                <a:path w="177164" h="220345">
                  <a:moveTo>
                    <a:pt x="42672" y="208536"/>
                  </a:moveTo>
                  <a:lnTo>
                    <a:pt x="42672" y="151131"/>
                  </a:lnTo>
                  <a:lnTo>
                    <a:pt x="29210" y="151131"/>
                  </a:lnTo>
                  <a:lnTo>
                    <a:pt x="29210" y="219966"/>
                  </a:lnTo>
                  <a:lnTo>
                    <a:pt x="177040" y="219966"/>
                  </a:lnTo>
                  <a:lnTo>
                    <a:pt x="177040" y="208536"/>
                  </a:lnTo>
                  <a:lnTo>
                    <a:pt x="42672" y="208536"/>
                  </a:lnTo>
                  <a:close/>
                </a:path>
              </a:pathLst>
            </a:custGeom>
            <a:ln w="52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50" name="object 5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038918" y="5607862"/>
              <a:ext cx="213828" cy="226020"/>
            </a:xfrm>
            <a:prstGeom prst="rect">
              <a:avLst/>
            </a:prstGeom>
          </p:spPr>
        </p:pic>
      </p:grpSp>
      <p:pic>
        <p:nvPicPr>
          <p:cNvPr id="51" name="object 5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000109" y="5085906"/>
            <a:ext cx="170867" cy="209562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276484" y="5101108"/>
            <a:ext cx="190445" cy="166490"/>
          </a:xfrm>
          <a:prstGeom prst="rect">
            <a:avLst/>
          </a:prstGeom>
        </p:spPr>
      </p:pic>
      <p:grpSp>
        <p:nvGrpSpPr>
          <p:cNvPr id="53" name="object 53"/>
          <p:cNvGrpSpPr/>
          <p:nvPr/>
        </p:nvGrpSpPr>
        <p:grpSpPr>
          <a:xfrm>
            <a:off x="7488158" y="5094659"/>
            <a:ext cx="191172" cy="200961"/>
            <a:chOff x="6881941" y="5618276"/>
            <a:chExt cx="210820" cy="221615"/>
          </a:xfrm>
        </p:grpSpPr>
        <p:sp>
          <p:nvSpPr>
            <p:cNvPr id="54" name="object 54"/>
            <p:cNvSpPr/>
            <p:nvPr/>
          </p:nvSpPr>
          <p:spPr>
            <a:xfrm>
              <a:off x="6884581" y="5620435"/>
              <a:ext cx="205104" cy="216535"/>
            </a:xfrm>
            <a:custGeom>
              <a:avLst/>
              <a:gdLst/>
              <a:ahLst/>
              <a:cxnLst/>
              <a:rect l="l" t="t" r="r" b="b"/>
              <a:pathLst>
                <a:path w="205104" h="216535">
                  <a:moveTo>
                    <a:pt x="184150" y="87630"/>
                  </a:moveTo>
                  <a:lnTo>
                    <a:pt x="39370" y="87630"/>
                  </a:lnTo>
                  <a:lnTo>
                    <a:pt x="39370" y="53340"/>
                  </a:lnTo>
                  <a:lnTo>
                    <a:pt x="179324" y="53340"/>
                  </a:lnTo>
                  <a:lnTo>
                    <a:pt x="179324" y="43180"/>
                  </a:lnTo>
                  <a:lnTo>
                    <a:pt x="179324" y="11430"/>
                  </a:lnTo>
                  <a:lnTo>
                    <a:pt x="179324" y="0"/>
                  </a:lnTo>
                  <a:lnTo>
                    <a:pt x="25146" y="0"/>
                  </a:lnTo>
                  <a:lnTo>
                    <a:pt x="25146" y="11430"/>
                  </a:lnTo>
                  <a:lnTo>
                    <a:pt x="166116" y="11430"/>
                  </a:lnTo>
                  <a:lnTo>
                    <a:pt x="166116" y="43180"/>
                  </a:lnTo>
                  <a:lnTo>
                    <a:pt x="25908" y="43180"/>
                  </a:lnTo>
                  <a:lnTo>
                    <a:pt x="25908" y="53340"/>
                  </a:lnTo>
                  <a:lnTo>
                    <a:pt x="25908" y="87630"/>
                  </a:lnTo>
                  <a:lnTo>
                    <a:pt x="25908" y="99060"/>
                  </a:lnTo>
                  <a:lnTo>
                    <a:pt x="184150" y="99060"/>
                  </a:lnTo>
                  <a:lnTo>
                    <a:pt x="184150" y="87630"/>
                  </a:lnTo>
                  <a:close/>
                </a:path>
                <a:path w="205104" h="216535">
                  <a:moveTo>
                    <a:pt x="204978" y="126479"/>
                  </a:moveTo>
                  <a:lnTo>
                    <a:pt x="0" y="126479"/>
                  </a:lnTo>
                  <a:lnTo>
                    <a:pt x="0" y="137909"/>
                  </a:lnTo>
                  <a:lnTo>
                    <a:pt x="56896" y="137909"/>
                  </a:lnTo>
                  <a:lnTo>
                    <a:pt x="56896" y="216395"/>
                  </a:lnTo>
                  <a:lnTo>
                    <a:pt x="70358" y="216395"/>
                  </a:lnTo>
                  <a:lnTo>
                    <a:pt x="70358" y="137909"/>
                  </a:lnTo>
                  <a:lnTo>
                    <a:pt x="134366" y="137909"/>
                  </a:lnTo>
                  <a:lnTo>
                    <a:pt x="134366" y="216395"/>
                  </a:lnTo>
                  <a:lnTo>
                    <a:pt x="147828" y="216395"/>
                  </a:lnTo>
                  <a:lnTo>
                    <a:pt x="147828" y="137909"/>
                  </a:lnTo>
                  <a:lnTo>
                    <a:pt x="204978" y="137909"/>
                  </a:lnTo>
                  <a:lnTo>
                    <a:pt x="204978" y="1264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6884587" y="5620922"/>
              <a:ext cx="205104" cy="215900"/>
            </a:xfrm>
            <a:custGeom>
              <a:avLst/>
              <a:gdLst/>
              <a:ahLst/>
              <a:cxnLst/>
              <a:rect l="l" t="t" r="r" b="b"/>
              <a:pathLst>
                <a:path w="205104" h="215900">
                  <a:moveTo>
                    <a:pt x="166118" y="42418"/>
                  </a:moveTo>
                  <a:lnTo>
                    <a:pt x="25908" y="42418"/>
                  </a:lnTo>
                  <a:lnTo>
                    <a:pt x="25908" y="98553"/>
                  </a:lnTo>
                  <a:lnTo>
                    <a:pt x="184152" y="98553"/>
                  </a:lnTo>
                  <a:lnTo>
                    <a:pt x="184152" y="87377"/>
                  </a:lnTo>
                  <a:lnTo>
                    <a:pt x="39370" y="87377"/>
                  </a:lnTo>
                  <a:lnTo>
                    <a:pt x="39370" y="53086"/>
                  </a:lnTo>
                  <a:lnTo>
                    <a:pt x="179326" y="53086"/>
                  </a:lnTo>
                  <a:lnTo>
                    <a:pt x="179326" y="0"/>
                  </a:lnTo>
                  <a:lnTo>
                    <a:pt x="25146" y="0"/>
                  </a:lnTo>
                  <a:lnTo>
                    <a:pt x="25146" y="11430"/>
                  </a:lnTo>
                  <a:lnTo>
                    <a:pt x="166118" y="11430"/>
                  </a:lnTo>
                  <a:lnTo>
                    <a:pt x="166118" y="42418"/>
                  </a:lnTo>
                  <a:close/>
                </a:path>
                <a:path w="205104" h="215900">
                  <a:moveTo>
                    <a:pt x="204980" y="125985"/>
                  </a:moveTo>
                  <a:lnTo>
                    <a:pt x="0" y="125985"/>
                  </a:lnTo>
                  <a:lnTo>
                    <a:pt x="0" y="137415"/>
                  </a:lnTo>
                  <a:lnTo>
                    <a:pt x="56896" y="137415"/>
                  </a:lnTo>
                  <a:lnTo>
                    <a:pt x="56896" y="215902"/>
                  </a:lnTo>
                  <a:lnTo>
                    <a:pt x="70358" y="215902"/>
                  </a:lnTo>
                  <a:lnTo>
                    <a:pt x="70358" y="137415"/>
                  </a:lnTo>
                  <a:lnTo>
                    <a:pt x="134367" y="137415"/>
                  </a:lnTo>
                  <a:lnTo>
                    <a:pt x="134367" y="215902"/>
                  </a:lnTo>
                  <a:lnTo>
                    <a:pt x="147829" y="215902"/>
                  </a:lnTo>
                  <a:lnTo>
                    <a:pt x="147829" y="137415"/>
                  </a:lnTo>
                  <a:lnTo>
                    <a:pt x="204980" y="137415"/>
                  </a:lnTo>
                  <a:lnTo>
                    <a:pt x="204980" y="125985"/>
                  </a:lnTo>
                  <a:close/>
                </a:path>
              </a:pathLst>
            </a:custGeom>
            <a:ln w="52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85711" y="1920321"/>
            <a:ext cx="8823845" cy="0"/>
          </a:xfrm>
          <a:custGeom>
            <a:avLst/>
            <a:gdLst/>
            <a:ahLst/>
            <a:cxnLst/>
            <a:rect l="l" t="t" r="r" b="b"/>
            <a:pathLst>
              <a:path w="9730740">
                <a:moveTo>
                  <a:pt x="0" y="0"/>
                </a:moveTo>
                <a:lnTo>
                  <a:pt x="9730312" y="0"/>
                </a:lnTo>
              </a:path>
            </a:pathLst>
          </a:custGeom>
          <a:ln w="8356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85711" y="5530404"/>
            <a:ext cx="8823845" cy="0"/>
          </a:xfrm>
          <a:custGeom>
            <a:avLst/>
            <a:gdLst/>
            <a:ahLst/>
            <a:cxnLst/>
            <a:rect l="l" t="t" r="r" b="b"/>
            <a:pathLst>
              <a:path w="9730740">
                <a:moveTo>
                  <a:pt x="0" y="0"/>
                </a:moveTo>
                <a:lnTo>
                  <a:pt x="9730312" y="0"/>
                </a:lnTo>
              </a:path>
            </a:pathLst>
          </a:custGeom>
          <a:ln w="8356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4642" y="2391844"/>
            <a:ext cx="5381977" cy="261587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407489" y="3843121"/>
            <a:ext cx="680618" cy="179080"/>
            <a:chOff x="5690203" y="4238108"/>
            <a:chExt cx="750570" cy="197485"/>
          </a:xfrm>
        </p:grpSpPr>
        <p:sp>
          <p:nvSpPr>
            <p:cNvPr id="6" name="object 6"/>
            <p:cNvSpPr/>
            <p:nvPr/>
          </p:nvSpPr>
          <p:spPr>
            <a:xfrm>
              <a:off x="6340740" y="4342922"/>
              <a:ext cx="86995" cy="79375"/>
            </a:xfrm>
            <a:custGeom>
              <a:avLst/>
              <a:gdLst/>
              <a:ahLst/>
              <a:cxnLst/>
              <a:rect l="l" t="t" r="r" b="b"/>
              <a:pathLst>
                <a:path w="86995" h="79375">
                  <a:moveTo>
                    <a:pt x="15271" y="0"/>
                  </a:moveTo>
                  <a:lnTo>
                    <a:pt x="86538" y="54722"/>
                  </a:lnTo>
                  <a:lnTo>
                    <a:pt x="0" y="78902"/>
                  </a:lnTo>
                </a:path>
              </a:pathLst>
            </a:custGeom>
            <a:ln w="26789">
              <a:solidFill>
                <a:srgbClr val="C2C2C2"/>
              </a:solidFill>
            </a:ln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5690203" y="4238108"/>
              <a:ext cx="727710" cy="174625"/>
            </a:xfrm>
            <a:custGeom>
              <a:avLst/>
              <a:gdLst/>
              <a:ahLst/>
              <a:cxnLst/>
              <a:rect l="l" t="t" r="r" b="b"/>
              <a:pathLst>
                <a:path w="727710" h="174625">
                  <a:moveTo>
                    <a:pt x="720532" y="174525"/>
                  </a:moveTo>
                  <a:lnTo>
                    <a:pt x="0" y="35067"/>
                  </a:lnTo>
                  <a:lnTo>
                    <a:pt x="6787" y="0"/>
                  </a:lnTo>
                  <a:lnTo>
                    <a:pt x="727319" y="139457"/>
                  </a:lnTo>
                  <a:lnTo>
                    <a:pt x="720532" y="174525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4550442" y="2571839"/>
            <a:ext cx="2220932" cy="495204"/>
            <a:chOff x="3642292" y="2836167"/>
            <a:chExt cx="2449195" cy="546100"/>
          </a:xfrm>
        </p:grpSpPr>
        <p:sp>
          <p:nvSpPr>
            <p:cNvPr id="9" name="object 9"/>
            <p:cNvSpPr/>
            <p:nvPr/>
          </p:nvSpPr>
          <p:spPr>
            <a:xfrm>
              <a:off x="5991242" y="2849561"/>
              <a:ext cx="86995" cy="79375"/>
            </a:xfrm>
            <a:custGeom>
              <a:avLst/>
              <a:gdLst/>
              <a:ahLst/>
              <a:cxnLst/>
              <a:rect l="l" t="t" r="r" b="b"/>
              <a:pathLst>
                <a:path w="86995" h="79375">
                  <a:moveTo>
                    <a:pt x="0" y="0"/>
                  </a:moveTo>
                  <a:lnTo>
                    <a:pt x="86731" y="23477"/>
                  </a:lnTo>
                  <a:lnTo>
                    <a:pt x="15910" y="78776"/>
                  </a:lnTo>
                </a:path>
              </a:pathLst>
            </a:custGeom>
            <a:ln w="26789">
              <a:solidFill>
                <a:srgbClr val="C2C2C2"/>
              </a:solidFill>
            </a:ln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642292" y="2858185"/>
              <a:ext cx="2426335" cy="523875"/>
            </a:xfrm>
            <a:custGeom>
              <a:avLst/>
              <a:gdLst/>
              <a:ahLst/>
              <a:cxnLst/>
              <a:rect l="l" t="t" r="r" b="b"/>
              <a:pathLst>
                <a:path w="2426335" h="523875">
                  <a:moveTo>
                    <a:pt x="2426086" y="35011"/>
                  </a:moveTo>
                  <a:lnTo>
                    <a:pt x="7071" y="523581"/>
                  </a:lnTo>
                  <a:lnTo>
                    <a:pt x="0" y="488570"/>
                  </a:lnTo>
                  <a:lnTo>
                    <a:pt x="2419015" y="0"/>
                  </a:lnTo>
                  <a:lnTo>
                    <a:pt x="2426086" y="35011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1" name="object 11"/>
          <p:cNvSpPr/>
          <p:nvPr/>
        </p:nvSpPr>
        <p:spPr>
          <a:xfrm>
            <a:off x="2480257" y="1367631"/>
            <a:ext cx="249905" cy="291940"/>
          </a:xfrm>
          <a:custGeom>
            <a:avLst/>
            <a:gdLst/>
            <a:ahLst/>
            <a:cxnLst/>
            <a:rect l="l" t="t" r="r" b="b"/>
            <a:pathLst>
              <a:path w="275589" h="321944">
                <a:moveTo>
                  <a:pt x="265550" y="242894"/>
                </a:moveTo>
                <a:lnTo>
                  <a:pt x="245866" y="242894"/>
                </a:lnTo>
                <a:lnTo>
                  <a:pt x="245866" y="111048"/>
                </a:lnTo>
                <a:lnTo>
                  <a:pt x="171214" y="111048"/>
                </a:lnTo>
                <a:lnTo>
                  <a:pt x="171214" y="94335"/>
                </a:lnTo>
                <a:lnTo>
                  <a:pt x="245866" y="94335"/>
                </a:lnTo>
                <a:lnTo>
                  <a:pt x="245866" y="0"/>
                </a:lnTo>
                <a:lnTo>
                  <a:pt x="265550" y="0"/>
                </a:lnTo>
                <a:lnTo>
                  <a:pt x="265550" y="242894"/>
                </a:lnTo>
                <a:close/>
              </a:path>
              <a:path w="275589" h="321944">
                <a:moveTo>
                  <a:pt x="182728" y="46053"/>
                </a:moveTo>
                <a:lnTo>
                  <a:pt x="7427" y="46053"/>
                </a:lnTo>
                <a:lnTo>
                  <a:pt x="7427" y="29340"/>
                </a:lnTo>
                <a:lnTo>
                  <a:pt x="182728" y="29340"/>
                </a:lnTo>
                <a:lnTo>
                  <a:pt x="182728" y="46053"/>
                </a:lnTo>
                <a:close/>
              </a:path>
              <a:path w="275589" h="321944">
                <a:moveTo>
                  <a:pt x="10399" y="197212"/>
                </a:moveTo>
                <a:lnTo>
                  <a:pt x="0" y="181242"/>
                </a:lnTo>
                <a:lnTo>
                  <a:pt x="32735" y="163682"/>
                </a:lnTo>
                <a:lnTo>
                  <a:pt x="60213" y="137974"/>
                </a:lnTo>
                <a:lnTo>
                  <a:pt x="79125" y="106138"/>
                </a:lnTo>
                <a:lnTo>
                  <a:pt x="86164" y="70194"/>
                </a:lnTo>
                <a:lnTo>
                  <a:pt x="86164" y="46053"/>
                </a:lnTo>
                <a:lnTo>
                  <a:pt x="105477" y="46053"/>
                </a:lnTo>
                <a:lnTo>
                  <a:pt x="105553" y="70194"/>
                </a:lnTo>
                <a:lnTo>
                  <a:pt x="112156" y="102558"/>
                </a:lnTo>
                <a:lnTo>
                  <a:pt x="115316" y="107705"/>
                </a:lnTo>
                <a:lnTo>
                  <a:pt x="96192" y="107705"/>
                </a:lnTo>
                <a:lnTo>
                  <a:pt x="82578" y="136889"/>
                </a:lnTo>
                <a:lnTo>
                  <a:pt x="62766" y="162069"/>
                </a:lnTo>
                <a:lnTo>
                  <a:pt x="38219" y="182443"/>
                </a:lnTo>
                <a:lnTo>
                  <a:pt x="10399" y="197212"/>
                </a:lnTo>
                <a:close/>
              </a:path>
              <a:path w="275589" h="321944">
                <a:moveTo>
                  <a:pt x="178642" y="188670"/>
                </a:moveTo>
                <a:lnTo>
                  <a:pt x="152023" y="175079"/>
                </a:lnTo>
                <a:lnTo>
                  <a:pt x="128643" y="156544"/>
                </a:lnTo>
                <a:lnTo>
                  <a:pt x="109649" y="133831"/>
                </a:lnTo>
                <a:lnTo>
                  <a:pt x="96192" y="107705"/>
                </a:lnTo>
                <a:lnTo>
                  <a:pt x="115316" y="107705"/>
                </a:lnTo>
                <a:lnTo>
                  <a:pt x="130221" y="131985"/>
                </a:lnTo>
                <a:lnTo>
                  <a:pt x="156712" y="156051"/>
                </a:lnTo>
                <a:lnTo>
                  <a:pt x="188670" y="172700"/>
                </a:lnTo>
                <a:lnTo>
                  <a:pt x="178642" y="188670"/>
                </a:lnTo>
                <a:close/>
              </a:path>
              <a:path w="275589" h="321944">
                <a:moveTo>
                  <a:pt x="275577" y="321631"/>
                </a:moveTo>
                <a:lnTo>
                  <a:pt x="59423" y="321631"/>
                </a:lnTo>
                <a:lnTo>
                  <a:pt x="59423" y="220610"/>
                </a:lnTo>
                <a:lnTo>
                  <a:pt x="79107" y="220610"/>
                </a:lnTo>
                <a:lnTo>
                  <a:pt x="79107" y="304918"/>
                </a:lnTo>
                <a:lnTo>
                  <a:pt x="275577" y="304918"/>
                </a:lnTo>
                <a:lnTo>
                  <a:pt x="275577" y="321631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789426" y="1367631"/>
            <a:ext cx="241268" cy="299426"/>
          </a:xfrm>
          <a:custGeom>
            <a:avLst/>
            <a:gdLst/>
            <a:ahLst/>
            <a:cxnLst/>
            <a:rect l="l" t="t" r="r" b="b"/>
            <a:pathLst>
              <a:path w="266064" h="330200">
                <a:moveTo>
                  <a:pt x="265921" y="329802"/>
                </a:moveTo>
                <a:lnTo>
                  <a:pt x="246237" y="329802"/>
                </a:lnTo>
                <a:lnTo>
                  <a:pt x="246237" y="152273"/>
                </a:lnTo>
                <a:lnTo>
                  <a:pt x="167500" y="152273"/>
                </a:lnTo>
                <a:lnTo>
                  <a:pt x="167500" y="135189"/>
                </a:lnTo>
                <a:lnTo>
                  <a:pt x="246237" y="135189"/>
                </a:lnTo>
                <a:lnTo>
                  <a:pt x="246237" y="0"/>
                </a:lnTo>
                <a:lnTo>
                  <a:pt x="265921" y="0"/>
                </a:lnTo>
                <a:lnTo>
                  <a:pt x="265921" y="329802"/>
                </a:lnTo>
                <a:close/>
              </a:path>
              <a:path w="266064" h="330200">
                <a:moveTo>
                  <a:pt x="106220" y="59052"/>
                </a:moveTo>
                <a:lnTo>
                  <a:pt x="86535" y="59052"/>
                </a:lnTo>
                <a:lnTo>
                  <a:pt x="86535" y="4828"/>
                </a:lnTo>
                <a:lnTo>
                  <a:pt x="106220" y="4828"/>
                </a:lnTo>
                <a:lnTo>
                  <a:pt x="106220" y="59052"/>
                </a:lnTo>
                <a:close/>
              </a:path>
              <a:path w="266064" h="330200">
                <a:moveTo>
                  <a:pt x="183471" y="75765"/>
                </a:moveTo>
                <a:lnTo>
                  <a:pt x="7799" y="75765"/>
                </a:lnTo>
                <a:lnTo>
                  <a:pt x="7799" y="59052"/>
                </a:lnTo>
                <a:lnTo>
                  <a:pt x="183471" y="59052"/>
                </a:lnTo>
                <a:lnTo>
                  <a:pt x="183471" y="75765"/>
                </a:lnTo>
                <a:close/>
              </a:path>
              <a:path w="266064" h="330200">
                <a:moveTo>
                  <a:pt x="11884" y="264435"/>
                </a:moveTo>
                <a:lnTo>
                  <a:pt x="0" y="248837"/>
                </a:lnTo>
                <a:lnTo>
                  <a:pt x="32694" y="226176"/>
                </a:lnTo>
                <a:lnTo>
                  <a:pt x="60445" y="193452"/>
                </a:lnTo>
                <a:lnTo>
                  <a:pt x="79699" y="153416"/>
                </a:lnTo>
                <a:lnTo>
                  <a:pt x="86907" y="108819"/>
                </a:lnTo>
                <a:lnTo>
                  <a:pt x="86907" y="75765"/>
                </a:lnTo>
                <a:lnTo>
                  <a:pt x="105848" y="75765"/>
                </a:lnTo>
                <a:lnTo>
                  <a:pt x="105848" y="108819"/>
                </a:lnTo>
                <a:lnTo>
                  <a:pt x="113230" y="151490"/>
                </a:lnTo>
                <a:lnTo>
                  <a:pt x="114585" y="154130"/>
                </a:lnTo>
                <a:lnTo>
                  <a:pt x="96563" y="154130"/>
                </a:lnTo>
                <a:lnTo>
                  <a:pt x="82758" y="189593"/>
                </a:lnTo>
                <a:lnTo>
                  <a:pt x="62998" y="220564"/>
                </a:lnTo>
                <a:lnTo>
                  <a:pt x="38851" y="245895"/>
                </a:lnTo>
                <a:lnTo>
                  <a:pt x="11884" y="264435"/>
                </a:lnTo>
                <a:close/>
              </a:path>
              <a:path w="266064" h="330200">
                <a:moveTo>
                  <a:pt x="181985" y="257750"/>
                </a:moveTo>
                <a:lnTo>
                  <a:pt x="155111" y="240567"/>
                </a:lnTo>
                <a:lnTo>
                  <a:pt x="130778" y="216943"/>
                </a:lnTo>
                <a:lnTo>
                  <a:pt x="110694" y="187817"/>
                </a:lnTo>
                <a:lnTo>
                  <a:pt x="96563" y="154130"/>
                </a:lnTo>
                <a:lnTo>
                  <a:pt x="114585" y="154130"/>
                </a:lnTo>
                <a:lnTo>
                  <a:pt x="132867" y="189738"/>
                </a:lnTo>
                <a:lnTo>
                  <a:pt x="161001" y="220953"/>
                </a:lnTo>
                <a:lnTo>
                  <a:pt x="193870" y="242523"/>
                </a:lnTo>
                <a:lnTo>
                  <a:pt x="181985" y="25775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14085" y="1367631"/>
            <a:ext cx="226296" cy="299426"/>
          </a:xfrm>
          <a:custGeom>
            <a:avLst/>
            <a:gdLst/>
            <a:ahLst/>
            <a:cxnLst/>
            <a:rect l="l" t="t" r="r" b="b"/>
            <a:pathLst>
              <a:path w="249555" h="330200">
                <a:moveTo>
                  <a:pt x="27483" y="248465"/>
                </a:moveTo>
                <a:lnTo>
                  <a:pt x="1114" y="248465"/>
                </a:lnTo>
                <a:lnTo>
                  <a:pt x="1114" y="127018"/>
                </a:lnTo>
                <a:lnTo>
                  <a:pt x="131475" y="127018"/>
                </a:lnTo>
                <a:lnTo>
                  <a:pt x="131475" y="49024"/>
                </a:lnTo>
                <a:lnTo>
                  <a:pt x="0" y="49024"/>
                </a:lnTo>
                <a:lnTo>
                  <a:pt x="0" y="31940"/>
                </a:lnTo>
                <a:lnTo>
                  <a:pt x="150787" y="31940"/>
                </a:lnTo>
                <a:lnTo>
                  <a:pt x="150787" y="143731"/>
                </a:lnTo>
                <a:lnTo>
                  <a:pt x="20798" y="143731"/>
                </a:lnTo>
                <a:lnTo>
                  <a:pt x="20798" y="231752"/>
                </a:lnTo>
                <a:lnTo>
                  <a:pt x="195231" y="231752"/>
                </a:lnTo>
                <a:lnTo>
                  <a:pt x="195727" y="236209"/>
                </a:lnTo>
                <a:lnTo>
                  <a:pt x="150428" y="242355"/>
                </a:lnTo>
                <a:lnTo>
                  <a:pt x="108262" y="246098"/>
                </a:lnTo>
                <a:lnTo>
                  <a:pt x="67768" y="247960"/>
                </a:lnTo>
                <a:lnTo>
                  <a:pt x="27483" y="248465"/>
                </a:lnTo>
                <a:close/>
              </a:path>
              <a:path w="249555" h="330200">
                <a:moveTo>
                  <a:pt x="195231" y="231752"/>
                </a:moveTo>
                <a:lnTo>
                  <a:pt x="27483" y="231752"/>
                </a:lnTo>
                <a:lnTo>
                  <a:pt x="67112" y="231195"/>
                </a:lnTo>
                <a:lnTo>
                  <a:pt x="107194" y="229245"/>
                </a:lnTo>
                <a:lnTo>
                  <a:pt x="149017" y="225485"/>
                </a:lnTo>
                <a:lnTo>
                  <a:pt x="193870" y="219496"/>
                </a:lnTo>
                <a:lnTo>
                  <a:pt x="195231" y="231752"/>
                </a:lnTo>
                <a:close/>
              </a:path>
              <a:path w="249555" h="330200">
                <a:moveTo>
                  <a:pt x="249208" y="330173"/>
                </a:moveTo>
                <a:lnTo>
                  <a:pt x="229524" y="330173"/>
                </a:lnTo>
                <a:lnTo>
                  <a:pt x="229524" y="0"/>
                </a:lnTo>
                <a:lnTo>
                  <a:pt x="249208" y="0"/>
                </a:lnTo>
                <a:lnTo>
                  <a:pt x="249208" y="330173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97434" y="1367303"/>
            <a:ext cx="558544" cy="299426"/>
          </a:xfrm>
          <a:custGeom>
            <a:avLst/>
            <a:gdLst/>
            <a:ahLst/>
            <a:cxnLst/>
            <a:rect l="l" t="t" r="r" b="b"/>
            <a:pathLst>
              <a:path w="615950" h="330200">
                <a:moveTo>
                  <a:pt x="183832" y="38252"/>
                </a:moveTo>
                <a:lnTo>
                  <a:pt x="18935" y="38252"/>
                </a:lnTo>
                <a:lnTo>
                  <a:pt x="18935" y="54597"/>
                </a:lnTo>
                <a:lnTo>
                  <a:pt x="164528" y="54597"/>
                </a:lnTo>
                <a:lnTo>
                  <a:pt x="164261" y="76276"/>
                </a:lnTo>
                <a:lnTo>
                  <a:pt x="162941" y="104965"/>
                </a:lnTo>
                <a:lnTo>
                  <a:pt x="159829" y="140398"/>
                </a:lnTo>
                <a:lnTo>
                  <a:pt x="154127" y="182346"/>
                </a:lnTo>
                <a:lnTo>
                  <a:pt x="173812" y="184213"/>
                </a:lnTo>
                <a:lnTo>
                  <a:pt x="179603" y="139026"/>
                </a:lnTo>
                <a:lnTo>
                  <a:pt x="182587" y="101625"/>
                </a:lnTo>
                <a:lnTo>
                  <a:pt x="183680" y="72072"/>
                </a:lnTo>
                <a:lnTo>
                  <a:pt x="183807" y="54597"/>
                </a:lnTo>
                <a:lnTo>
                  <a:pt x="183832" y="38252"/>
                </a:lnTo>
                <a:close/>
              </a:path>
              <a:path w="615950" h="330200">
                <a:moveTo>
                  <a:pt x="211696" y="242150"/>
                </a:moveTo>
                <a:lnTo>
                  <a:pt x="211023" y="235458"/>
                </a:lnTo>
                <a:lnTo>
                  <a:pt x="210210" y="227291"/>
                </a:lnTo>
                <a:lnTo>
                  <a:pt x="182562" y="230454"/>
                </a:lnTo>
                <a:lnTo>
                  <a:pt x="153987" y="232765"/>
                </a:lnTo>
                <a:lnTo>
                  <a:pt x="124917" y="234391"/>
                </a:lnTo>
                <a:lnTo>
                  <a:pt x="95821" y="235458"/>
                </a:lnTo>
                <a:lnTo>
                  <a:pt x="95821" y="132588"/>
                </a:lnTo>
                <a:lnTo>
                  <a:pt x="76504" y="132588"/>
                </a:lnTo>
                <a:lnTo>
                  <a:pt x="76504" y="236207"/>
                </a:lnTo>
                <a:lnTo>
                  <a:pt x="56400" y="236639"/>
                </a:lnTo>
                <a:lnTo>
                  <a:pt x="0" y="236943"/>
                </a:lnTo>
                <a:lnTo>
                  <a:pt x="3340" y="254406"/>
                </a:lnTo>
                <a:lnTo>
                  <a:pt x="51092" y="253796"/>
                </a:lnTo>
                <a:lnTo>
                  <a:pt x="103479" y="252031"/>
                </a:lnTo>
                <a:lnTo>
                  <a:pt x="157886" y="248399"/>
                </a:lnTo>
                <a:lnTo>
                  <a:pt x="211696" y="242150"/>
                </a:lnTo>
                <a:close/>
              </a:path>
              <a:path w="615950" h="330200">
                <a:moveTo>
                  <a:pt x="310857" y="141122"/>
                </a:moveTo>
                <a:lnTo>
                  <a:pt x="252920" y="141122"/>
                </a:lnTo>
                <a:lnTo>
                  <a:pt x="252920" y="0"/>
                </a:lnTo>
                <a:lnTo>
                  <a:pt x="233235" y="0"/>
                </a:lnTo>
                <a:lnTo>
                  <a:pt x="233235" y="330174"/>
                </a:lnTo>
                <a:lnTo>
                  <a:pt x="252920" y="330174"/>
                </a:lnTo>
                <a:lnTo>
                  <a:pt x="252920" y="158953"/>
                </a:lnTo>
                <a:lnTo>
                  <a:pt x="310857" y="158953"/>
                </a:lnTo>
                <a:lnTo>
                  <a:pt x="310857" y="141122"/>
                </a:lnTo>
                <a:close/>
              </a:path>
              <a:path w="615950" h="330200">
                <a:moveTo>
                  <a:pt x="537413" y="166751"/>
                </a:moveTo>
                <a:lnTo>
                  <a:pt x="505447" y="150101"/>
                </a:lnTo>
                <a:lnTo>
                  <a:pt x="478955" y="126034"/>
                </a:lnTo>
                <a:lnTo>
                  <a:pt x="464286" y="102133"/>
                </a:lnTo>
                <a:lnTo>
                  <a:pt x="460895" y="96608"/>
                </a:lnTo>
                <a:lnTo>
                  <a:pt x="454291" y="64249"/>
                </a:lnTo>
                <a:lnTo>
                  <a:pt x="454215" y="43446"/>
                </a:lnTo>
                <a:lnTo>
                  <a:pt x="531469" y="43446"/>
                </a:lnTo>
                <a:lnTo>
                  <a:pt x="531469" y="26733"/>
                </a:lnTo>
                <a:lnTo>
                  <a:pt x="356171" y="26733"/>
                </a:lnTo>
                <a:lnTo>
                  <a:pt x="356171" y="43446"/>
                </a:lnTo>
                <a:lnTo>
                  <a:pt x="434898" y="43446"/>
                </a:lnTo>
                <a:lnTo>
                  <a:pt x="434898" y="64249"/>
                </a:lnTo>
                <a:lnTo>
                  <a:pt x="427926" y="100469"/>
                </a:lnTo>
                <a:lnTo>
                  <a:pt x="409143" y="132588"/>
                </a:lnTo>
                <a:lnTo>
                  <a:pt x="381787" y="158572"/>
                </a:lnTo>
                <a:lnTo>
                  <a:pt x="349110" y="176415"/>
                </a:lnTo>
                <a:lnTo>
                  <a:pt x="359143" y="192379"/>
                </a:lnTo>
                <a:lnTo>
                  <a:pt x="387172" y="177546"/>
                </a:lnTo>
                <a:lnTo>
                  <a:pt x="411835" y="157010"/>
                </a:lnTo>
                <a:lnTo>
                  <a:pt x="431685" y="131584"/>
                </a:lnTo>
                <a:lnTo>
                  <a:pt x="445300" y="102133"/>
                </a:lnTo>
                <a:lnTo>
                  <a:pt x="458546" y="128041"/>
                </a:lnTo>
                <a:lnTo>
                  <a:pt x="477431" y="150596"/>
                </a:lnTo>
                <a:lnTo>
                  <a:pt x="500773" y="168986"/>
                </a:lnTo>
                <a:lnTo>
                  <a:pt x="527380" y="182346"/>
                </a:lnTo>
                <a:lnTo>
                  <a:pt x="537413" y="166751"/>
                </a:lnTo>
                <a:close/>
              </a:path>
              <a:path w="615950" h="330200">
                <a:moveTo>
                  <a:pt x="614286" y="368"/>
                </a:moveTo>
                <a:lnTo>
                  <a:pt x="594601" y="368"/>
                </a:lnTo>
                <a:lnTo>
                  <a:pt x="594601" y="89496"/>
                </a:lnTo>
                <a:lnTo>
                  <a:pt x="520331" y="89496"/>
                </a:lnTo>
                <a:lnTo>
                  <a:pt x="520331" y="106210"/>
                </a:lnTo>
                <a:lnTo>
                  <a:pt x="594601" y="106210"/>
                </a:lnTo>
                <a:lnTo>
                  <a:pt x="594601" y="196837"/>
                </a:lnTo>
                <a:lnTo>
                  <a:pt x="614286" y="196837"/>
                </a:lnTo>
                <a:lnTo>
                  <a:pt x="614286" y="368"/>
                </a:lnTo>
                <a:close/>
              </a:path>
              <a:path w="615950" h="330200">
                <a:moveTo>
                  <a:pt x="615772" y="269265"/>
                </a:moveTo>
                <a:lnTo>
                  <a:pt x="608291" y="243560"/>
                </a:lnTo>
                <a:lnTo>
                  <a:pt x="596468" y="233184"/>
                </a:lnTo>
                <a:lnTo>
                  <a:pt x="596468" y="269265"/>
                </a:lnTo>
                <a:lnTo>
                  <a:pt x="590169" y="287756"/>
                </a:lnTo>
                <a:lnTo>
                  <a:pt x="572274" y="301663"/>
                </a:lnTo>
                <a:lnTo>
                  <a:pt x="544283" y="310413"/>
                </a:lnTo>
                <a:lnTo>
                  <a:pt x="507695" y="313461"/>
                </a:lnTo>
                <a:lnTo>
                  <a:pt x="471170" y="310413"/>
                </a:lnTo>
                <a:lnTo>
                  <a:pt x="443306" y="301663"/>
                </a:lnTo>
                <a:lnTo>
                  <a:pt x="425538" y="287756"/>
                </a:lnTo>
                <a:lnTo>
                  <a:pt x="419303" y="269265"/>
                </a:lnTo>
                <a:lnTo>
                  <a:pt x="425538" y="250761"/>
                </a:lnTo>
                <a:lnTo>
                  <a:pt x="443306" y="236855"/>
                </a:lnTo>
                <a:lnTo>
                  <a:pt x="471170" y="228104"/>
                </a:lnTo>
                <a:lnTo>
                  <a:pt x="507695" y="225069"/>
                </a:lnTo>
                <a:lnTo>
                  <a:pt x="544283" y="228104"/>
                </a:lnTo>
                <a:lnTo>
                  <a:pt x="572274" y="236855"/>
                </a:lnTo>
                <a:lnTo>
                  <a:pt x="590169" y="250761"/>
                </a:lnTo>
                <a:lnTo>
                  <a:pt x="596468" y="269265"/>
                </a:lnTo>
                <a:lnTo>
                  <a:pt x="596468" y="233184"/>
                </a:lnTo>
                <a:lnTo>
                  <a:pt x="587222" y="225069"/>
                </a:lnTo>
                <a:lnTo>
                  <a:pt x="586803" y="224688"/>
                </a:lnTo>
                <a:lnTo>
                  <a:pt x="552792" y="213067"/>
                </a:lnTo>
                <a:lnTo>
                  <a:pt x="507695" y="209092"/>
                </a:lnTo>
                <a:lnTo>
                  <a:pt x="462445" y="213067"/>
                </a:lnTo>
                <a:lnTo>
                  <a:pt x="428447" y="224688"/>
                </a:lnTo>
                <a:lnTo>
                  <a:pt x="407060" y="243560"/>
                </a:lnTo>
                <a:lnTo>
                  <a:pt x="399618" y="269265"/>
                </a:lnTo>
                <a:lnTo>
                  <a:pt x="407060" y="294957"/>
                </a:lnTo>
                <a:lnTo>
                  <a:pt x="428447" y="313829"/>
                </a:lnTo>
                <a:lnTo>
                  <a:pt x="462445" y="325462"/>
                </a:lnTo>
                <a:lnTo>
                  <a:pt x="507695" y="329425"/>
                </a:lnTo>
                <a:lnTo>
                  <a:pt x="552792" y="325462"/>
                </a:lnTo>
                <a:lnTo>
                  <a:pt x="586803" y="313829"/>
                </a:lnTo>
                <a:lnTo>
                  <a:pt x="587222" y="313461"/>
                </a:lnTo>
                <a:lnTo>
                  <a:pt x="608291" y="294957"/>
                </a:lnTo>
                <a:lnTo>
                  <a:pt x="615772" y="269265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17141" y="1388517"/>
            <a:ext cx="358735" cy="259118"/>
          </a:xfrm>
          <a:custGeom>
            <a:avLst/>
            <a:gdLst/>
            <a:ahLst/>
            <a:cxnLst/>
            <a:rect l="l" t="t" r="r" b="b"/>
            <a:pathLst>
              <a:path w="395605" h="285750">
                <a:moveTo>
                  <a:pt x="186080" y="141503"/>
                </a:moveTo>
                <a:lnTo>
                  <a:pt x="179400" y="79438"/>
                </a:lnTo>
                <a:lnTo>
                  <a:pt x="163576" y="42341"/>
                </a:lnTo>
                <a:lnTo>
                  <a:pt x="160540" y="35229"/>
                </a:lnTo>
                <a:lnTo>
                  <a:pt x="134454" y="11696"/>
                </a:lnTo>
                <a:lnTo>
                  <a:pt x="134454" y="141503"/>
                </a:lnTo>
                <a:lnTo>
                  <a:pt x="131305" y="189877"/>
                </a:lnTo>
                <a:lnTo>
                  <a:pt x="122618" y="220980"/>
                </a:lnTo>
                <a:lnTo>
                  <a:pt x="109537" y="237604"/>
                </a:lnTo>
                <a:lnTo>
                  <a:pt x="93230" y="242519"/>
                </a:lnTo>
                <a:lnTo>
                  <a:pt x="76695" y="237604"/>
                </a:lnTo>
                <a:lnTo>
                  <a:pt x="63512" y="220980"/>
                </a:lnTo>
                <a:lnTo>
                  <a:pt x="54787" y="189877"/>
                </a:lnTo>
                <a:lnTo>
                  <a:pt x="51625" y="141503"/>
                </a:lnTo>
                <a:lnTo>
                  <a:pt x="54787" y="93573"/>
                </a:lnTo>
                <a:lnTo>
                  <a:pt x="63512" y="63093"/>
                </a:lnTo>
                <a:lnTo>
                  <a:pt x="76695" y="47028"/>
                </a:lnTo>
                <a:lnTo>
                  <a:pt x="93230" y="42341"/>
                </a:lnTo>
                <a:lnTo>
                  <a:pt x="109537" y="47028"/>
                </a:lnTo>
                <a:lnTo>
                  <a:pt x="122618" y="63093"/>
                </a:lnTo>
                <a:lnTo>
                  <a:pt x="131305" y="93573"/>
                </a:lnTo>
                <a:lnTo>
                  <a:pt x="134454" y="141503"/>
                </a:lnTo>
                <a:lnTo>
                  <a:pt x="134454" y="11696"/>
                </a:lnTo>
                <a:lnTo>
                  <a:pt x="131241" y="8788"/>
                </a:lnTo>
                <a:lnTo>
                  <a:pt x="93230" y="0"/>
                </a:lnTo>
                <a:lnTo>
                  <a:pt x="55003" y="8737"/>
                </a:lnTo>
                <a:lnTo>
                  <a:pt x="25590" y="35102"/>
                </a:lnTo>
                <a:lnTo>
                  <a:pt x="6680" y="79286"/>
                </a:lnTo>
                <a:lnTo>
                  <a:pt x="0" y="141503"/>
                </a:lnTo>
                <a:lnTo>
                  <a:pt x="6680" y="203911"/>
                </a:lnTo>
                <a:lnTo>
                  <a:pt x="25590" y="248881"/>
                </a:lnTo>
                <a:lnTo>
                  <a:pt x="55003" y="276098"/>
                </a:lnTo>
                <a:lnTo>
                  <a:pt x="93230" y="285229"/>
                </a:lnTo>
                <a:lnTo>
                  <a:pt x="131241" y="276098"/>
                </a:lnTo>
                <a:lnTo>
                  <a:pt x="160540" y="248881"/>
                </a:lnTo>
                <a:lnTo>
                  <a:pt x="163207" y="242519"/>
                </a:lnTo>
                <a:lnTo>
                  <a:pt x="179400" y="203911"/>
                </a:lnTo>
                <a:lnTo>
                  <a:pt x="186080" y="141503"/>
                </a:lnTo>
                <a:close/>
              </a:path>
              <a:path w="395605" h="285750">
                <a:moveTo>
                  <a:pt x="395173" y="233984"/>
                </a:moveTo>
                <a:lnTo>
                  <a:pt x="335381" y="233984"/>
                </a:lnTo>
                <a:lnTo>
                  <a:pt x="325018" y="234238"/>
                </a:lnTo>
                <a:lnTo>
                  <a:pt x="313512" y="234911"/>
                </a:lnTo>
                <a:lnTo>
                  <a:pt x="301802" y="235864"/>
                </a:lnTo>
                <a:lnTo>
                  <a:pt x="290817" y="236956"/>
                </a:lnTo>
                <a:lnTo>
                  <a:pt x="326237" y="199478"/>
                </a:lnTo>
                <a:lnTo>
                  <a:pt x="355295" y="161099"/>
                </a:lnTo>
                <a:lnTo>
                  <a:pt x="374954" y="122567"/>
                </a:lnTo>
                <a:lnTo>
                  <a:pt x="382181" y="84683"/>
                </a:lnTo>
                <a:lnTo>
                  <a:pt x="375970" y="49822"/>
                </a:lnTo>
                <a:lnTo>
                  <a:pt x="358406" y="23114"/>
                </a:lnTo>
                <a:lnTo>
                  <a:pt x="331101" y="6019"/>
                </a:lnTo>
                <a:lnTo>
                  <a:pt x="295643" y="0"/>
                </a:lnTo>
                <a:lnTo>
                  <a:pt x="269722" y="2743"/>
                </a:lnTo>
                <a:lnTo>
                  <a:pt x="247408" y="10769"/>
                </a:lnTo>
                <a:lnTo>
                  <a:pt x="227380" y="23812"/>
                </a:lnTo>
                <a:lnTo>
                  <a:pt x="208356" y="41592"/>
                </a:lnTo>
                <a:lnTo>
                  <a:pt x="238074" y="71310"/>
                </a:lnTo>
                <a:lnTo>
                  <a:pt x="248945" y="60477"/>
                </a:lnTo>
                <a:lnTo>
                  <a:pt x="260959" y="51485"/>
                </a:lnTo>
                <a:lnTo>
                  <a:pt x="274167" y="45351"/>
                </a:lnTo>
                <a:lnTo>
                  <a:pt x="288582" y="43078"/>
                </a:lnTo>
                <a:lnTo>
                  <a:pt x="305993" y="46126"/>
                </a:lnTo>
                <a:lnTo>
                  <a:pt x="318947" y="54914"/>
                </a:lnTo>
                <a:lnTo>
                  <a:pt x="327025" y="68935"/>
                </a:lnTo>
                <a:lnTo>
                  <a:pt x="329806" y="87655"/>
                </a:lnTo>
                <a:lnTo>
                  <a:pt x="321741" y="121234"/>
                </a:lnTo>
                <a:lnTo>
                  <a:pt x="298373" y="158864"/>
                </a:lnTo>
                <a:lnTo>
                  <a:pt x="261023" y="201091"/>
                </a:lnTo>
                <a:lnTo>
                  <a:pt x="210959" y="248462"/>
                </a:lnTo>
                <a:lnTo>
                  <a:pt x="210959" y="280035"/>
                </a:lnTo>
                <a:lnTo>
                  <a:pt x="395173" y="280035"/>
                </a:lnTo>
                <a:lnTo>
                  <a:pt x="395173" y="233984"/>
                </a:lnTo>
                <a:close/>
              </a:path>
            </a:pathLst>
          </a:custGeom>
          <a:solidFill>
            <a:srgbClr val="C1C1C1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153724" y="984729"/>
            <a:ext cx="274665" cy="149137"/>
            <a:chOff x="7615911" y="1085937"/>
            <a:chExt cx="302895" cy="164465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5911" y="1085937"/>
              <a:ext cx="137267" cy="16418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83307" y="1085937"/>
              <a:ext cx="135128" cy="164364"/>
            </a:xfrm>
            <a:prstGeom prst="rect">
              <a:avLst/>
            </a:prstGeom>
          </p:spPr>
        </p:pic>
      </p:grpSp>
      <p:sp>
        <p:nvSpPr>
          <p:cNvPr id="19" name="object 19"/>
          <p:cNvSpPr/>
          <p:nvPr/>
        </p:nvSpPr>
        <p:spPr>
          <a:xfrm>
            <a:off x="8555437" y="984891"/>
            <a:ext cx="21881" cy="19002"/>
          </a:xfrm>
          <a:custGeom>
            <a:avLst/>
            <a:gdLst/>
            <a:ahLst/>
            <a:cxnLst/>
            <a:rect l="l" t="t" r="r" b="b"/>
            <a:pathLst>
              <a:path w="24129" h="20955">
                <a:moveTo>
                  <a:pt x="23531" y="20501"/>
                </a:moveTo>
                <a:lnTo>
                  <a:pt x="0" y="20501"/>
                </a:lnTo>
                <a:lnTo>
                  <a:pt x="0" y="0"/>
                </a:lnTo>
                <a:lnTo>
                  <a:pt x="23531" y="0"/>
                </a:lnTo>
                <a:lnTo>
                  <a:pt x="23531" y="20501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458595" y="990948"/>
            <a:ext cx="122649" cy="140500"/>
          </a:xfrm>
          <a:custGeom>
            <a:avLst/>
            <a:gdLst/>
            <a:ahLst/>
            <a:cxnLst/>
            <a:rect l="l" t="t" r="r" b="b"/>
            <a:pathLst>
              <a:path w="135254" h="154940">
                <a:moveTo>
                  <a:pt x="130314" y="13970"/>
                </a:moveTo>
                <a:lnTo>
                  <a:pt x="106794" y="13970"/>
                </a:lnTo>
                <a:lnTo>
                  <a:pt x="106794" y="31750"/>
                </a:lnTo>
                <a:lnTo>
                  <a:pt x="106794" y="43180"/>
                </a:lnTo>
                <a:lnTo>
                  <a:pt x="77546" y="43180"/>
                </a:lnTo>
                <a:lnTo>
                  <a:pt x="77546" y="36830"/>
                </a:lnTo>
                <a:lnTo>
                  <a:pt x="77546" y="31750"/>
                </a:lnTo>
                <a:lnTo>
                  <a:pt x="106794" y="31750"/>
                </a:lnTo>
                <a:lnTo>
                  <a:pt x="106794" y="13970"/>
                </a:lnTo>
                <a:lnTo>
                  <a:pt x="77546" y="13970"/>
                </a:lnTo>
                <a:lnTo>
                  <a:pt x="77546" y="0"/>
                </a:lnTo>
                <a:lnTo>
                  <a:pt x="54559" y="0"/>
                </a:lnTo>
                <a:lnTo>
                  <a:pt x="54559" y="13970"/>
                </a:lnTo>
                <a:lnTo>
                  <a:pt x="54559" y="19050"/>
                </a:lnTo>
                <a:lnTo>
                  <a:pt x="54559" y="36830"/>
                </a:lnTo>
                <a:lnTo>
                  <a:pt x="54559" y="43180"/>
                </a:lnTo>
                <a:lnTo>
                  <a:pt x="54559" y="54610"/>
                </a:lnTo>
                <a:lnTo>
                  <a:pt x="23355" y="54610"/>
                </a:lnTo>
                <a:lnTo>
                  <a:pt x="23355" y="36830"/>
                </a:lnTo>
                <a:lnTo>
                  <a:pt x="54559" y="36830"/>
                </a:lnTo>
                <a:lnTo>
                  <a:pt x="54559" y="19050"/>
                </a:lnTo>
                <a:lnTo>
                  <a:pt x="23355" y="19050"/>
                </a:lnTo>
                <a:lnTo>
                  <a:pt x="23355" y="0"/>
                </a:lnTo>
                <a:lnTo>
                  <a:pt x="0" y="0"/>
                </a:lnTo>
                <a:lnTo>
                  <a:pt x="0" y="72390"/>
                </a:lnTo>
                <a:lnTo>
                  <a:pt x="77546" y="72390"/>
                </a:lnTo>
                <a:lnTo>
                  <a:pt x="77546" y="62230"/>
                </a:lnTo>
                <a:lnTo>
                  <a:pt x="106794" y="62230"/>
                </a:lnTo>
                <a:lnTo>
                  <a:pt x="106794" y="77470"/>
                </a:lnTo>
                <a:lnTo>
                  <a:pt x="130314" y="77470"/>
                </a:lnTo>
                <a:lnTo>
                  <a:pt x="130314" y="19050"/>
                </a:lnTo>
                <a:lnTo>
                  <a:pt x="130314" y="13970"/>
                </a:lnTo>
                <a:close/>
              </a:path>
              <a:path w="135254" h="154940">
                <a:moveTo>
                  <a:pt x="134950" y="137160"/>
                </a:moveTo>
                <a:lnTo>
                  <a:pt x="45466" y="137160"/>
                </a:lnTo>
                <a:lnTo>
                  <a:pt x="45466" y="127000"/>
                </a:lnTo>
                <a:lnTo>
                  <a:pt x="130314" y="127000"/>
                </a:lnTo>
                <a:lnTo>
                  <a:pt x="130314" y="110490"/>
                </a:lnTo>
                <a:lnTo>
                  <a:pt x="130314" y="101600"/>
                </a:lnTo>
                <a:lnTo>
                  <a:pt x="130314" y="83820"/>
                </a:lnTo>
                <a:lnTo>
                  <a:pt x="21932" y="83820"/>
                </a:lnTo>
                <a:lnTo>
                  <a:pt x="21932" y="101600"/>
                </a:lnTo>
                <a:lnTo>
                  <a:pt x="106972" y="101600"/>
                </a:lnTo>
                <a:lnTo>
                  <a:pt x="106972" y="110490"/>
                </a:lnTo>
                <a:lnTo>
                  <a:pt x="22288" y="110490"/>
                </a:lnTo>
                <a:lnTo>
                  <a:pt x="22288" y="127000"/>
                </a:lnTo>
                <a:lnTo>
                  <a:pt x="22288" y="137160"/>
                </a:lnTo>
                <a:lnTo>
                  <a:pt x="22288" y="154940"/>
                </a:lnTo>
                <a:lnTo>
                  <a:pt x="134950" y="154940"/>
                </a:lnTo>
                <a:lnTo>
                  <a:pt x="134950" y="13716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46248" y="984567"/>
            <a:ext cx="434529" cy="149045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9139255" y="1090936"/>
            <a:ext cx="35701" cy="63340"/>
          </a:xfrm>
          <a:custGeom>
            <a:avLst/>
            <a:gdLst/>
            <a:ahLst/>
            <a:cxnLst/>
            <a:rect l="l" t="t" r="r" b="b"/>
            <a:pathLst>
              <a:path w="39370" h="69850">
                <a:moveTo>
                  <a:pt x="5526" y="69703"/>
                </a:moveTo>
                <a:lnTo>
                  <a:pt x="0" y="55441"/>
                </a:lnTo>
                <a:lnTo>
                  <a:pt x="9133" y="50898"/>
                </a:lnTo>
                <a:lnTo>
                  <a:pt x="15843" y="45169"/>
                </a:lnTo>
                <a:lnTo>
                  <a:pt x="19980" y="38470"/>
                </a:lnTo>
                <a:lnTo>
                  <a:pt x="21392" y="31018"/>
                </a:lnTo>
                <a:lnTo>
                  <a:pt x="11231" y="31018"/>
                </a:lnTo>
                <a:lnTo>
                  <a:pt x="3387" y="25492"/>
                </a:lnTo>
                <a:lnTo>
                  <a:pt x="3387" y="6061"/>
                </a:lnTo>
                <a:lnTo>
                  <a:pt x="11052" y="0"/>
                </a:lnTo>
                <a:lnTo>
                  <a:pt x="20322" y="0"/>
                </a:lnTo>
                <a:lnTo>
                  <a:pt x="28389" y="1757"/>
                </a:lnTo>
                <a:lnTo>
                  <a:pt x="34316" y="6841"/>
                </a:lnTo>
                <a:lnTo>
                  <a:pt x="37971" y="14966"/>
                </a:lnTo>
                <a:lnTo>
                  <a:pt x="39219" y="25849"/>
                </a:lnTo>
                <a:lnTo>
                  <a:pt x="36963" y="40497"/>
                </a:lnTo>
                <a:lnTo>
                  <a:pt x="30395" y="52923"/>
                </a:lnTo>
                <a:lnTo>
                  <a:pt x="19815" y="62776"/>
                </a:lnTo>
                <a:lnTo>
                  <a:pt x="5526" y="69703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9233366" y="984566"/>
            <a:ext cx="585608" cy="149713"/>
            <a:chOff x="8806517" y="1085758"/>
            <a:chExt cx="645795" cy="165100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06517" y="1085937"/>
              <a:ext cx="470989" cy="16436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99612" y="1085758"/>
              <a:ext cx="152599" cy="164186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874216" y="984729"/>
            <a:ext cx="285160" cy="147106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218679" y="984729"/>
            <a:ext cx="276269" cy="149208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6873917" y="2488233"/>
            <a:ext cx="598851" cy="186565"/>
            <a:chOff x="6204569" y="2743968"/>
            <a:chExt cx="660400" cy="205740"/>
          </a:xfrm>
        </p:grpSpPr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04569" y="2806961"/>
              <a:ext cx="96267" cy="14224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24712" y="2806961"/>
              <a:ext cx="111761" cy="142241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472542" y="2743968"/>
              <a:ext cx="27940" cy="205740"/>
            </a:xfrm>
            <a:custGeom>
              <a:avLst/>
              <a:gdLst/>
              <a:ahLst/>
              <a:cxnLst/>
              <a:rect l="l" t="t" r="r" b="b"/>
              <a:pathLst>
                <a:path w="27939" h="205739">
                  <a:moveTo>
                    <a:pt x="22860" y="205234"/>
                  </a:moveTo>
                  <a:lnTo>
                    <a:pt x="18034" y="205234"/>
                  </a:lnTo>
                  <a:lnTo>
                    <a:pt x="10072" y="203797"/>
                  </a:lnTo>
                  <a:lnTo>
                    <a:pt x="4445" y="199455"/>
                  </a:lnTo>
                  <a:lnTo>
                    <a:pt x="1103" y="192161"/>
                  </a:lnTo>
                  <a:lnTo>
                    <a:pt x="0" y="181866"/>
                  </a:lnTo>
                  <a:lnTo>
                    <a:pt x="0" y="0"/>
                  </a:lnTo>
                  <a:lnTo>
                    <a:pt x="14732" y="0"/>
                  </a:lnTo>
                  <a:lnTo>
                    <a:pt x="14732" y="189740"/>
                  </a:lnTo>
                  <a:lnTo>
                    <a:pt x="17272" y="192534"/>
                  </a:lnTo>
                  <a:lnTo>
                    <a:pt x="22860" y="192534"/>
                  </a:lnTo>
                  <a:lnTo>
                    <a:pt x="25654" y="192026"/>
                  </a:lnTo>
                  <a:lnTo>
                    <a:pt x="27940" y="203710"/>
                  </a:lnTo>
                  <a:lnTo>
                    <a:pt x="22860" y="205234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29185" y="2806961"/>
              <a:ext cx="111761" cy="14224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65839" y="2771401"/>
              <a:ext cx="198630" cy="177802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556598" y="2489616"/>
            <a:ext cx="67716" cy="66104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7714081" y="2485240"/>
            <a:ext cx="467565" cy="189444"/>
            <a:chOff x="7131084" y="2740667"/>
            <a:chExt cx="515620" cy="208915"/>
          </a:xfrm>
        </p:grpSpPr>
        <p:pic>
          <p:nvPicPr>
            <p:cNvPr id="36" name="object 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31084" y="2740667"/>
              <a:ext cx="294643" cy="20853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65353" y="2806961"/>
              <a:ext cx="180850" cy="138939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8291611" y="2482936"/>
            <a:ext cx="233782" cy="227448"/>
            <a:chOff x="7767971" y="2738126"/>
            <a:chExt cx="257810" cy="250825"/>
          </a:xfrm>
        </p:grpSpPr>
        <p:sp>
          <p:nvSpPr>
            <p:cNvPr id="39" name="object 39"/>
            <p:cNvSpPr/>
            <p:nvPr/>
          </p:nvSpPr>
          <p:spPr>
            <a:xfrm>
              <a:off x="7767968" y="2746196"/>
              <a:ext cx="46355" cy="242570"/>
            </a:xfrm>
            <a:custGeom>
              <a:avLst/>
              <a:gdLst/>
              <a:ahLst/>
              <a:cxnLst/>
              <a:rect l="l" t="t" r="r" b="b"/>
              <a:pathLst>
                <a:path w="46354" h="242569">
                  <a:moveTo>
                    <a:pt x="45974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0" y="233680"/>
                  </a:lnTo>
                  <a:lnTo>
                    <a:pt x="0" y="242570"/>
                  </a:lnTo>
                  <a:lnTo>
                    <a:pt x="45974" y="242570"/>
                  </a:lnTo>
                  <a:lnTo>
                    <a:pt x="45974" y="233680"/>
                  </a:lnTo>
                  <a:lnTo>
                    <a:pt x="11430" y="233680"/>
                  </a:lnTo>
                  <a:lnTo>
                    <a:pt x="11430" y="10160"/>
                  </a:lnTo>
                  <a:lnTo>
                    <a:pt x="45974" y="10160"/>
                  </a:lnTo>
                  <a:lnTo>
                    <a:pt x="45974" y="0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40" name="object 4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44426" y="2738126"/>
              <a:ext cx="180850" cy="225554"/>
            </a:xfrm>
            <a:prstGeom prst="rect">
              <a:avLst/>
            </a:prstGeom>
          </p:spPr>
        </p:pic>
      </p:grpSp>
      <p:pic>
        <p:nvPicPr>
          <p:cNvPr id="41" name="object 4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572845" y="2482935"/>
            <a:ext cx="157315" cy="204533"/>
          </a:xfrm>
          <a:prstGeom prst="rect">
            <a:avLst/>
          </a:prstGeom>
        </p:spPr>
      </p:pic>
      <p:sp>
        <p:nvSpPr>
          <p:cNvPr id="42" name="object 42"/>
          <p:cNvSpPr/>
          <p:nvPr/>
        </p:nvSpPr>
        <p:spPr>
          <a:xfrm>
            <a:off x="8801093" y="2486396"/>
            <a:ext cx="135893" cy="67371"/>
          </a:xfrm>
          <a:custGeom>
            <a:avLst/>
            <a:gdLst/>
            <a:ahLst/>
            <a:cxnLst/>
            <a:rect l="l" t="t" r="r" b="b"/>
            <a:pathLst>
              <a:path w="149859" h="74294">
                <a:moveTo>
                  <a:pt x="149352" y="0"/>
                </a:moveTo>
                <a:lnTo>
                  <a:pt x="135890" y="0"/>
                </a:lnTo>
                <a:lnTo>
                  <a:pt x="135890" y="24574"/>
                </a:lnTo>
                <a:lnTo>
                  <a:pt x="13462" y="24574"/>
                </a:lnTo>
                <a:lnTo>
                  <a:pt x="13462" y="444"/>
                </a:lnTo>
                <a:lnTo>
                  <a:pt x="0" y="444"/>
                </a:lnTo>
                <a:lnTo>
                  <a:pt x="0" y="24574"/>
                </a:lnTo>
                <a:lnTo>
                  <a:pt x="0" y="36004"/>
                </a:lnTo>
                <a:lnTo>
                  <a:pt x="0" y="62674"/>
                </a:lnTo>
                <a:lnTo>
                  <a:pt x="0" y="74104"/>
                </a:lnTo>
                <a:lnTo>
                  <a:pt x="149352" y="74104"/>
                </a:lnTo>
                <a:lnTo>
                  <a:pt x="149352" y="62738"/>
                </a:lnTo>
                <a:lnTo>
                  <a:pt x="149352" y="36068"/>
                </a:lnTo>
                <a:lnTo>
                  <a:pt x="135890" y="36068"/>
                </a:lnTo>
                <a:lnTo>
                  <a:pt x="135890" y="62674"/>
                </a:lnTo>
                <a:lnTo>
                  <a:pt x="13462" y="62674"/>
                </a:lnTo>
                <a:lnTo>
                  <a:pt x="13462" y="36004"/>
                </a:lnTo>
                <a:lnTo>
                  <a:pt x="149352" y="36004"/>
                </a:lnTo>
                <a:lnTo>
                  <a:pt x="149352" y="25146"/>
                </a:lnTo>
                <a:lnTo>
                  <a:pt x="149352" y="24574"/>
                </a:lnTo>
                <a:lnTo>
                  <a:pt x="149352" y="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8775996" y="2482936"/>
            <a:ext cx="458927" cy="227448"/>
            <a:chOff x="8302139" y="2738126"/>
            <a:chExt cx="506095" cy="250825"/>
          </a:xfrm>
        </p:grpSpPr>
        <p:sp>
          <p:nvSpPr>
            <p:cNvPr id="44" name="object 44"/>
            <p:cNvSpPr/>
            <p:nvPr/>
          </p:nvSpPr>
          <p:spPr>
            <a:xfrm>
              <a:off x="8302129" y="2838970"/>
              <a:ext cx="204470" cy="121920"/>
            </a:xfrm>
            <a:custGeom>
              <a:avLst/>
              <a:gdLst/>
              <a:ahLst/>
              <a:cxnLst/>
              <a:rect l="l" t="t" r="r" b="b"/>
              <a:pathLst>
                <a:path w="204470" h="121919">
                  <a:moveTo>
                    <a:pt x="184404" y="110426"/>
                  </a:moveTo>
                  <a:lnTo>
                    <a:pt x="39370" y="110426"/>
                  </a:lnTo>
                  <a:lnTo>
                    <a:pt x="39370" y="82486"/>
                  </a:lnTo>
                  <a:lnTo>
                    <a:pt x="177038" y="82486"/>
                  </a:lnTo>
                  <a:lnTo>
                    <a:pt x="177038" y="72326"/>
                  </a:lnTo>
                  <a:lnTo>
                    <a:pt x="177038" y="46926"/>
                  </a:lnTo>
                  <a:lnTo>
                    <a:pt x="177038" y="36766"/>
                  </a:lnTo>
                  <a:lnTo>
                    <a:pt x="25654" y="36766"/>
                  </a:lnTo>
                  <a:lnTo>
                    <a:pt x="25654" y="46926"/>
                  </a:lnTo>
                  <a:lnTo>
                    <a:pt x="163830" y="46926"/>
                  </a:lnTo>
                  <a:lnTo>
                    <a:pt x="163830" y="72326"/>
                  </a:lnTo>
                  <a:lnTo>
                    <a:pt x="26162" y="72326"/>
                  </a:lnTo>
                  <a:lnTo>
                    <a:pt x="26162" y="82486"/>
                  </a:lnTo>
                  <a:lnTo>
                    <a:pt x="26162" y="110426"/>
                  </a:lnTo>
                  <a:lnTo>
                    <a:pt x="26162" y="121856"/>
                  </a:lnTo>
                  <a:lnTo>
                    <a:pt x="184404" y="121856"/>
                  </a:lnTo>
                  <a:lnTo>
                    <a:pt x="184404" y="110426"/>
                  </a:lnTo>
                  <a:close/>
                </a:path>
                <a:path w="204470" h="121919">
                  <a:moveTo>
                    <a:pt x="203974" y="0"/>
                  </a:moveTo>
                  <a:lnTo>
                    <a:pt x="0" y="0"/>
                  </a:lnTo>
                  <a:lnTo>
                    <a:pt x="0" y="11176"/>
                  </a:lnTo>
                  <a:lnTo>
                    <a:pt x="203974" y="11176"/>
                  </a:lnTo>
                  <a:lnTo>
                    <a:pt x="203974" y="0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45" name="object 4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47252" y="2738126"/>
              <a:ext cx="173484" cy="224792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8761882" y="2746196"/>
              <a:ext cx="46355" cy="242570"/>
            </a:xfrm>
            <a:custGeom>
              <a:avLst/>
              <a:gdLst/>
              <a:ahLst/>
              <a:cxnLst/>
              <a:rect l="l" t="t" r="r" b="b"/>
              <a:pathLst>
                <a:path w="46354" h="242569">
                  <a:moveTo>
                    <a:pt x="45974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34544" y="10160"/>
                  </a:lnTo>
                  <a:lnTo>
                    <a:pt x="34544" y="233680"/>
                  </a:lnTo>
                  <a:lnTo>
                    <a:pt x="0" y="233680"/>
                  </a:lnTo>
                  <a:lnTo>
                    <a:pt x="0" y="242570"/>
                  </a:lnTo>
                  <a:lnTo>
                    <a:pt x="45974" y="242570"/>
                  </a:lnTo>
                  <a:lnTo>
                    <a:pt x="45974" y="233680"/>
                  </a:lnTo>
                  <a:lnTo>
                    <a:pt x="45974" y="10160"/>
                  </a:lnTo>
                  <a:lnTo>
                    <a:pt x="45974" y="0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47" name="object 47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9275582" y="2482705"/>
            <a:ext cx="169753" cy="204763"/>
          </a:xfrm>
          <a:prstGeom prst="rect">
            <a:avLst/>
          </a:prstGeom>
        </p:spPr>
      </p:pic>
      <p:grpSp>
        <p:nvGrpSpPr>
          <p:cNvPr id="48" name="object 48"/>
          <p:cNvGrpSpPr/>
          <p:nvPr/>
        </p:nvGrpSpPr>
        <p:grpSpPr>
          <a:xfrm>
            <a:off x="9556368" y="2482936"/>
            <a:ext cx="393284" cy="204416"/>
            <a:chOff x="9162716" y="2738126"/>
            <a:chExt cx="433705" cy="225425"/>
          </a:xfrm>
        </p:grpSpPr>
        <p:pic>
          <p:nvPicPr>
            <p:cNvPr id="49" name="object 4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162716" y="2738126"/>
              <a:ext cx="181104" cy="2253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388017" y="2738380"/>
              <a:ext cx="208282" cy="219712"/>
            </a:xfrm>
            <a:prstGeom prst="rect">
              <a:avLst/>
            </a:prstGeom>
          </p:spPr>
        </p:pic>
      </p:grpSp>
      <p:grpSp>
        <p:nvGrpSpPr>
          <p:cNvPr id="51" name="object 51"/>
          <p:cNvGrpSpPr/>
          <p:nvPr/>
        </p:nvGrpSpPr>
        <p:grpSpPr>
          <a:xfrm>
            <a:off x="6878754" y="2810577"/>
            <a:ext cx="593669" cy="186565"/>
            <a:chOff x="6209903" y="3099442"/>
            <a:chExt cx="654685" cy="205740"/>
          </a:xfrm>
        </p:grpSpPr>
        <p:pic>
          <p:nvPicPr>
            <p:cNvPr id="52" name="object 5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209903" y="3099442"/>
              <a:ext cx="114047" cy="20523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63575" y="3162434"/>
              <a:ext cx="111761" cy="142241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94894" y="3162434"/>
              <a:ext cx="96267" cy="142241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615038" y="3162434"/>
              <a:ext cx="105157" cy="142241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752961" y="3162434"/>
              <a:ext cx="66548" cy="138939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6839322" y="3110364"/>
              <a:ext cx="25400" cy="191135"/>
            </a:xfrm>
            <a:custGeom>
              <a:avLst/>
              <a:gdLst/>
              <a:ahLst/>
              <a:cxnLst/>
              <a:rect l="l" t="t" r="r" b="b"/>
              <a:pathLst>
                <a:path w="25400" h="191135">
                  <a:moveTo>
                    <a:pt x="19558" y="191010"/>
                  </a:moveTo>
                  <a:lnTo>
                    <a:pt x="4826" y="191010"/>
                  </a:lnTo>
                  <a:lnTo>
                    <a:pt x="4826" y="55626"/>
                  </a:lnTo>
                  <a:lnTo>
                    <a:pt x="19558" y="55626"/>
                  </a:lnTo>
                  <a:lnTo>
                    <a:pt x="19558" y="191010"/>
                  </a:lnTo>
                  <a:close/>
                </a:path>
                <a:path w="25400" h="191135">
                  <a:moveTo>
                    <a:pt x="19050" y="23876"/>
                  </a:moveTo>
                  <a:lnTo>
                    <a:pt x="5588" y="23876"/>
                  </a:lnTo>
                  <a:lnTo>
                    <a:pt x="0" y="19050"/>
                  </a:lnTo>
                  <a:lnTo>
                    <a:pt x="0" y="4572"/>
                  </a:lnTo>
                  <a:lnTo>
                    <a:pt x="5588" y="0"/>
                  </a:lnTo>
                  <a:lnTo>
                    <a:pt x="19050" y="0"/>
                  </a:lnTo>
                  <a:lnTo>
                    <a:pt x="24892" y="4572"/>
                  </a:lnTo>
                  <a:lnTo>
                    <a:pt x="24892" y="19050"/>
                  </a:lnTo>
                  <a:lnTo>
                    <a:pt x="19050" y="23876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8" name="object 58"/>
          <p:cNvGrpSpPr/>
          <p:nvPr/>
        </p:nvGrpSpPr>
        <p:grpSpPr>
          <a:xfrm>
            <a:off x="7513082" y="2820481"/>
            <a:ext cx="509024" cy="228024"/>
            <a:chOff x="6909427" y="3110364"/>
            <a:chExt cx="561340" cy="251460"/>
          </a:xfrm>
        </p:grpSpPr>
        <p:pic>
          <p:nvPicPr>
            <p:cNvPr id="59" name="object 5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909427" y="3162434"/>
              <a:ext cx="114047" cy="199392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045319" y="3126874"/>
              <a:ext cx="78486" cy="177802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7147682" y="3110364"/>
              <a:ext cx="25400" cy="191135"/>
            </a:xfrm>
            <a:custGeom>
              <a:avLst/>
              <a:gdLst/>
              <a:ahLst/>
              <a:cxnLst/>
              <a:rect l="l" t="t" r="r" b="b"/>
              <a:pathLst>
                <a:path w="25400" h="191135">
                  <a:moveTo>
                    <a:pt x="19558" y="191010"/>
                  </a:moveTo>
                  <a:lnTo>
                    <a:pt x="4826" y="191010"/>
                  </a:lnTo>
                  <a:lnTo>
                    <a:pt x="4826" y="55626"/>
                  </a:lnTo>
                  <a:lnTo>
                    <a:pt x="19558" y="55626"/>
                  </a:lnTo>
                  <a:lnTo>
                    <a:pt x="19558" y="191010"/>
                  </a:lnTo>
                  <a:close/>
                </a:path>
                <a:path w="25400" h="191135">
                  <a:moveTo>
                    <a:pt x="19050" y="23876"/>
                  </a:moveTo>
                  <a:lnTo>
                    <a:pt x="5588" y="23876"/>
                  </a:lnTo>
                  <a:lnTo>
                    <a:pt x="0" y="19050"/>
                  </a:lnTo>
                  <a:lnTo>
                    <a:pt x="0" y="4572"/>
                  </a:lnTo>
                  <a:lnTo>
                    <a:pt x="5588" y="0"/>
                  </a:lnTo>
                  <a:lnTo>
                    <a:pt x="19050" y="0"/>
                  </a:lnTo>
                  <a:lnTo>
                    <a:pt x="24892" y="4572"/>
                  </a:lnTo>
                  <a:lnTo>
                    <a:pt x="24892" y="19050"/>
                  </a:lnTo>
                  <a:lnTo>
                    <a:pt x="19050" y="23876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62" name="object 6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206611" y="3162434"/>
              <a:ext cx="122429" cy="142241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368665" y="3162434"/>
              <a:ext cx="101855" cy="138939"/>
            </a:xfrm>
            <a:prstGeom prst="rect">
              <a:avLst/>
            </a:prstGeom>
          </p:spPr>
        </p:pic>
      </p:grpSp>
      <p:grpSp>
        <p:nvGrpSpPr>
          <p:cNvPr id="64" name="object 64"/>
          <p:cNvGrpSpPr/>
          <p:nvPr/>
        </p:nvGrpSpPr>
        <p:grpSpPr>
          <a:xfrm>
            <a:off x="6876220" y="3190763"/>
            <a:ext cx="378313" cy="209598"/>
            <a:chOff x="6207109" y="3518702"/>
            <a:chExt cx="417195" cy="231140"/>
          </a:xfrm>
        </p:grpSpPr>
        <p:sp>
          <p:nvSpPr>
            <p:cNvPr id="65" name="object 65"/>
            <p:cNvSpPr/>
            <p:nvPr/>
          </p:nvSpPr>
          <p:spPr>
            <a:xfrm>
              <a:off x="6207109" y="3652668"/>
              <a:ext cx="62865" cy="12700"/>
            </a:xfrm>
            <a:custGeom>
              <a:avLst/>
              <a:gdLst/>
              <a:ahLst/>
              <a:cxnLst/>
              <a:rect l="l" t="t" r="r" b="b"/>
              <a:pathLst>
                <a:path w="62864" h="12700">
                  <a:moveTo>
                    <a:pt x="62484" y="12446"/>
                  </a:moveTo>
                  <a:lnTo>
                    <a:pt x="0" y="12446"/>
                  </a:lnTo>
                  <a:lnTo>
                    <a:pt x="0" y="0"/>
                  </a:lnTo>
                  <a:lnTo>
                    <a:pt x="62484" y="0"/>
                  </a:lnTo>
                  <a:lnTo>
                    <a:pt x="62484" y="12446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66" name="object 6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289660" y="3582563"/>
              <a:ext cx="116841" cy="106427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437622" y="3518702"/>
              <a:ext cx="186141" cy="230846"/>
            </a:xfrm>
            <a:prstGeom prst="rect">
              <a:avLst/>
            </a:prstGeom>
          </p:spPr>
        </p:pic>
      </p:grpSp>
      <p:pic>
        <p:nvPicPr>
          <p:cNvPr id="68" name="object 68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7297154" y="3190763"/>
            <a:ext cx="162113" cy="209331"/>
          </a:xfrm>
          <a:prstGeom prst="rect">
            <a:avLst/>
          </a:prstGeom>
        </p:spPr>
      </p:pic>
      <p:sp>
        <p:nvSpPr>
          <p:cNvPr id="69" name="object 69"/>
          <p:cNvSpPr/>
          <p:nvPr/>
        </p:nvSpPr>
        <p:spPr>
          <a:xfrm>
            <a:off x="7527807" y="3196207"/>
            <a:ext cx="135893" cy="67947"/>
          </a:xfrm>
          <a:custGeom>
            <a:avLst/>
            <a:gdLst/>
            <a:ahLst/>
            <a:cxnLst/>
            <a:rect l="l" t="t" r="r" b="b"/>
            <a:pathLst>
              <a:path w="149859" h="74929">
                <a:moveTo>
                  <a:pt x="149352" y="457"/>
                </a:moveTo>
                <a:lnTo>
                  <a:pt x="135890" y="457"/>
                </a:lnTo>
                <a:lnTo>
                  <a:pt x="135890" y="25400"/>
                </a:lnTo>
                <a:lnTo>
                  <a:pt x="13462" y="25400"/>
                </a:lnTo>
                <a:lnTo>
                  <a:pt x="13462" y="0"/>
                </a:lnTo>
                <a:lnTo>
                  <a:pt x="0" y="0"/>
                </a:lnTo>
                <a:lnTo>
                  <a:pt x="0" y="25400"/>
                </a:lnTo>
                <a:lnTo>
                  <a:pt x="0" y="36830"/>
                </a:lnTo>
                <a:lnTo>
                  <a:pt x="0" y="63500"/>
                </a:lnTo>
                <a:lnTo>
                  <a:pt x="0" y="74930"/>
                </a:lnTo>
                <a:lnTo>
                  <a:pt x="149352" y="74930"/>
                </a:lnTo>
                <a:lnTo>
                  <a:pt x="149352" y="63500"/>
                </a:lnTo>
                <a:lnTo>
                  <a:pt x="13462" y="63500"/>
                </a:lnTo>
                <a:lnTo>
                  <a:pt x="13462" y="36830"/>
                </a:lnTo>
                <a:lnTo>
                  <a:pt x="135890" y="36830"/>
                </a:lnTo>
                <a:lnTo>
                  <a:pt x="135890" y="63195"/>
                </a:lnTo>
                <a:lnTo>
                  <a:pt x="149352" y="63195"/>
                </a:lnTo>
                <a:lnTo>
                  <a:pt x="149352" y="36830"/>
                </a:lnTo>
                <a:lnTo>
                  <a:pt x="149352" y="36525"/>
                </a:lnTo>
                <a:lnTo>
                  <a:pt x="149352" y="25603"/>
                </a:lnTo>
                <a:lnTo>
                  <a:pt x="149352" y="25400"/>
                </a:lnTo>
                <a:lnTo>
                  <a:pt x="149352" y="457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7500305" y="3194217"/>
            <a:ext cx="190020" cy="203263"/>
            <a:chOff x="6895336" y="3522512"/>
            <a:chExt cx="209550" cy="224154"/>
          </a:xfrm>
        </p:grpSpPr>
        <p:sp>
          <p:nvSpPr>
            <p:cNvPr id="71" name="object 71"/>
            <p:cNvSpPr/>
            <p:nvPr/>
          </p:nvSpPr>
          <p:spPr>
            <a:xfrm>
              <a:off x="6897979" y="3622192"/>
              <a:ext cx="204470" cy="121285"/>
            </a:xfrm>
            <a:custGeom>
              <a:avLst/>
              <a:gdLst/>
              <a:ahLst/>
              <a:cxnLst/>
              <a:rect l="l" t="t" r="r" b="b"/>
              <a:pathLst>
                <a:path w="204470" h="121285">
                  <a:moveTo>
                    <a:pt x="184404" y="110794"/>
                  </a:moveTo>
                  <a:lnTo>
                    <a:pt x="39370" y="110794"/>
                  </a:lnTo>
                  <a:lnTo>
                    <a:pt x="39370" y="82854"/>
                  </a:lnTo>
                  <a:lnTo>
                    <a:pt x="177038" y="82854"/>
                  </a:lnTo>
                  <a:lnTo>
                    <a:pt x="177038" y="72694"/>
                  </a:lnTo>
                  <a:lnTo>
                    <a:pt x="177038" y="47294"/>
                  </a:lnTo>
                  <a:lnTo>
                    <a:pt x="177038" y="35864"/>
                  </a:lnTo>
                  <a:lnTo>
                    <a:pt x="25654" y="35864"/>
                  </a:lnTo>
                  <a:lnTo>
                    <a:pt x="25654" y="47294"/>
                  </a:lnTo>
                  <a:lnTo>
                    <a:pt x="163830" y="47294"/>
                  </a:lnTo>
                  <a:lnTo>
                    <a:pt x="163830" y="72694"/>
                  </a:lnTo>
                  <a:lnTo>
                    <a:pt x="26162" y="72694"/>
                  </a:lnTo>
                  <a:lnTo>
                    <a:pt x="26162" y="82854"/>
                  </a:lnTo>
                  <a:lnTo>
                    <a:pt x="26162" y="110794"/>
                  </a:lnTo>
                  <a:lnTo>
                    <a:pt x="26162" y="120954"/>
                  </a:lnTo>
                  <a:lnTo>
                    <a:pt x="184404" y="120954"/>
                  </a:lnTo>
                  <a:lnTo>
                    <a:pt x="184404" y="110794"/>
                  </a:lnTo>
                  <a:close/>
                </a:path>
                <a:path w="204470" h="121285">
                  <a:moveTo>
                    <a:pt x="203962" y="0"/>
                  </a:moveTo>
                  <a:lnTo>
                    <a:pt x="0" y="0"/>
                  </a:lnTo>
                  <a:lnTo>
                    <a:pt x="0" y="11176"/>
                  </a:lnTo>
                  <a:lnTo>
                    <a:pt x="203962" y="11176"/>
                  </a:lnTo>
                  <a:lnTo>
                    <a:pt x="203962" y="0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6897982" y="3525158"/>
              <a:ext cx="204470" cy="218440"/>
            </a:xfrm>
            <a:custGeom>
              <a:avLst/>
              <a:gdLst/>
              <a:ahLst/>
              <a:cxnLst/>
              <a:rect l="l" t="t" r="r" b="b"/>
              <a:pathLst>
                <a:path w="204470" h="218439">
                  <a:moveTo>
                    <a:pt x="163578" y="62738"/>
                  </a:moveTo>
                  <a:lnTo>
                    <a:pt x="41148" y="62738"/>
                  </a:lnTo>
                  <a:lnTo>
                    <a:pt x="41148" y="36068"/>
                  </a:lnTo>
                  <a:lnTo>
                    <a:pt x="163578" y="36068"/>
                  </a:lnTo>
                  <a:lnTo>
                    <a:pt x="163578" y="62738"/>
                  </a:lnTo>
                  <a:close/>
                </a:path>
                <a:path w="204470" h="218439">
                  <a:moveTo>
                    <a:pt x="177040" y="0"/>
                  </a:moveTo>
                  <a:lnTo>
                    <a:pt x="163578" y="0"/>
                  </a:lnTo>
                  <a:lnTo>
                    <a:pt x="163578" y="25146"/>
                  </a:lnTo>
                  <a:lnTo>
                    <a:pt x="41148" y="25146"/>
                  </a:lnTo>
                  <a:lnTo>
                    <a:pt x="41148" y="0"/>
                  </a:lnTo>
                  <a:lnTo>
                    <a:pt x="27686" y="0"/>
                  </a:lnTo>
                  <a:lnTo>
                    <a:pt x="27686" y="73914"/>
                  </a:lnTo>
                  <a:lnTo>
                    <a:pt x="177040" y="73914"/>
                  </a:lnTo>
                  <a:lnTo>
                    <a:pt x="177040" y="0"/>
                  </a:lnTo>
                  <a:close/>
                </a:path>
                <a:path w="204470" h="218439">
                  <a:moveTo>
                    <a:pt x="39370" y="179580"/>
                  </a:moveTo>
                  <a:lnTo>
                    <a:pt x="177040" y="179580"/>
                  </a:lnTo>
                  <a:lnTo>
                    <a:pt x="177040" y="133351"/>
                  </a:lnTo>
                  <a:lnTo>
                    <a:pt x="25654" y="133351"/>
                  </a:lnTo>
                  <a:lnTo>
                    <a:pt x="25654" y="144019"/>
                  </a:lnTo>
                  <a:lnTo>
                    <a:pt x="163832" y="144019"/>
                  </a:lnTo>
                  <a:lnTo>
                    <a:pt x="163832" y="169166"/>
                  </a:lnTo>
                  <a:lnTo>
                    <a:pt x="26162" y="169166"/>
                  </a:lnTo>
                  <a:lnTo>
                    <a:pt x="26162" y="218442"/>
                  </a:lnTo>
                  <a:lnTo>
                    <a:pt x="184406" y="218442"/>
                  </a:lnTo>
                  <a:lnTo>
                    <a:pt x="184406" y="207266"/>
                  </a:lnTo>
                  <a:lnTo>
                    <a:pt x="39370" y="207266"/>
                  </a:lnTo>
                  <a:lnTo>
                    <a:pt x="39370" y="179580"/>
                  </a:lnTo>
                  <a:close/>
                </a:path>
                <a:path w="204470" h="218439">
                  <a:moveTo>
                    <a:pt x="0" y="97029"/>
                  </a:moveTo>
                  <a:lnTo>
                    <a:pt x="0" y="108205"/>
                  </a:lnTo>
                  <a:lnTo>
                    <a:pt x="203964" y="108205"/>
                  </a:lnTo>
                  <a:lnTo>
                    <a:pt x="203964" y="97029"/>
                  </a:lnTo>
                  <a:lnTo>
                    <a:pt x="0" y="97029"/>
                  </a:lnTo>
                  <a:close/>
                </a:path>
              </a:pathLst>
            </a:custGeom>
            <a:ln w="5291">
              <a:solidFill>
                <a:srgbClr val="5D5D5D"/>
              </a:solidFill>
            </a:ln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3" name="object 73"/>
          <p:cNvGrpSpPr/>
          <p:nvPr/>
        </p:nvGrpSpPr>
        <p:grpSpPr>
          <a:xfrm>
            <a:off x="7778440" y="3190532"/>
            <a:ext cx="597700" cy="209598"/>
            <a:chOff x="7202058" y="3518448"/>
            <a:chExt cx="659130" cy="231140"/>
          </a:xfrm>
        </p:grpSpPr>
        <p:pic>
          <p:nvPicPr>
            <p:cNvPr id="74" name="object 7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202058" y="3518702"/>
              <a:ext cx="193762" cy="225258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432946" y="3518448"/>
              <a:ext cx="196302" cy="231100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673365" y="3521094"/>
              <a:ext cx="187200" cy="225808"/>
            </a:xfrm>
            <a:prstGeom prst="rect">
              <a:avLst/>
            </a:prstGeom>
          </p:spPr>
        </p:pic>
      </p:grpSp>
      <p:grpSp>
        <p:nvGrpSpPr>
          <p:cNvPr id="77" name="object 77"/>
          <p:cNvGrpSpPr/>
          <p:nvPr/>
        </p:nvGrpSpPr>
        <p:grpSpPr>
          <a:xfrm>
            <a:off x="8487383" y="3193162"/>
            <a:ext cx="393284" cy="204416"/>
            <a:chOff x="7983864" y="3521348"/>
            <a:chExt cx="433705" cy="225425"/>
          </a:xfrm>
        </p:grpSpPr>
        <p:pic>
          <p:nvPicPr>
            <p:cNvPr id="78" name="object 7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983864" y="3521348"/>
              <a:ext cx="181104" cy="225300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209165" y="3521602"/>
              <a:ext cx="208282" cy="219712"/>
            </a:xfrm>
            <a:prstGeom prst="rect">
              <a:avLst/>
            </a:prstGeom>
          </p:spPr>
        </p:pic>
      </p:grpSp>
      <p:pic>
        <p:nvPicPr>
          <p:cNvPr id="80" name="object 80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8969291" y="3193162"/>
            <a:ext cx="165377" cy="204072"/>
          </a:xfrm>
          <a:prstGeom prst="rect">
            <a:avLst/>
          </a:prstGeom>
        </p:spPr>
      </p:pic>
      <p:sp>
        <p:nvSpPr>
          <p:cNvPr id="81" name="object 81"/>
          <p:cNvSpPr/>
          <p:nvPr/>
        </p:nvSpPr>
        <p:spPr>
          <a:xfrm>
            <a:off x="9178887" y="3208369"/>
            <a:ext cx="185989" cy="162381"/>
          </a:xfrm>
          <a:custGeom>
            <a:avLst/>
            <a:gdLst/>
            <a:ahLst/>
            <a:cxnLst/>
            <a:rect l="l" t="t" r="r" b="b"/>
            <a:pathLst>
              <a:path w="205104" h="179070">
                <a:moveTo>
                  <a:pt x="178816" y="43738"/>
                </a:moveTo>
                <a:lnTo>
                  <a:pt x="165608" y="43738"/>
                </a:lnTo>
                <a:lnTo>
                  <a:pt x="165608" y="55168"/>
                </a:lnTo>
                <a:lnTo>
                  <a:pt x="165608" y="102158"/>
                </a:lnTo>
                <a:lnTo>
                  <a:pt x="39116" y="102158"/>
                </a:lnTo>
                <a:lnTo>
                  <a:pt x="39116" y="55168"/>
                </a:lnTo>
                <a:lnTo>
                  <a:pt x="165608" y="55168"/>
                </a:lnTo>
                <a:lnTo>
                  <a:pt x="165608" y="43738"/>
                </a:lnTo>
                <a:lnTo>
                  <a:pt x="39116" y="43738"/>
                </a:lnTo>
                <a:lnTo>
                  <a:pt x="39116" y="558"/>
                </a:lnTo>
                <a:lnTo>
                  <a:pt x="25654" y="558"/>
                </a:lnTo>
                <a:lnTo>
                  <a:pt x="25654" y="43738"/>
                </a:lnTo>
                <a:lnTo>
                  <a:pt x="25654" y="55168"/>
                </a:lnTo>
                <a:lnTo>
                  <a:pt x="25654" y="102158"/>
                </a:lnTo>
                <a:lnTo>
                  <a:pt x="25654" y="113588"/>
                </a:lnTo>
                <a:lnTo>
                  <a:pt x="178816" y="113588"/>
                </a:lnTo>
                <a:lnTo>
                  <a:pt x="178816" y="102616"/>
                </a:lnTo>
                <a:lnTo>
                  <a:pt x="178816" y="102158"/>
                </a:lnTo>
                <a:lnTo>
                  <a:pt x="178816" y="55168"/>
                </a:lnTo>
                <a:lnTo>
                  <a:pt x="178816" y="43738"/>
                </a:lnTo>
                <a:close/>
              </a:path>
              <a:path w="205104" h="179070">
                <a:moveTo>
                  <a:pt x="178816" y="0"/>
                </a:moveTo>
                <a:lnTo>
                  <a:pt x="165608" y="0"/>
                </a:lnTo>
                <a:lnTo>
                  <a:pt x="165608" y="43688"/>
                </a:lnTo>
                <a:lnTo>
                  <a:pt x="178816" y="43688"/>
                </a:lnTo>
                <a:lnTo>
                  <a:pt x="178816" y="0"/>
                </a:lnTo>
                <a:close/>
              </a:path>
              <a:path w="205104" h="179070">
                <a:moveTo>
                  <a:pt x="204978" y="167132"/>
                </a:moveTo>
                <a:lnTo>
                  <a:pt x="108712" y="167132"/>
                </a:lnTo>
                <a:lnTo>
                  <a:pt x="108712" y="114046"/>
                </a:lnTo>
                <a:lnTo>
                  <a:pt x="95250" y="114046"/>
                </a:lnTo>
                <a:lnTo>
                  <a:pt x="95250" y="167132"/>
                </a:lnTo>
                <a:lnTo>
                  <a:pt x="0" y="167132"/>
                </a:lnTo>
                <a:lnTo>
                  <a:pt x="0" y="178562"/>
                </a:lnTo>
                <a:lnTo>
                  <a:pt x="204978" y="178562"/>
                </a:lnTo>
                <a:lnTo>
                  <a:pt x="204978" y="167132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6864971" y="4149802"/>
            <a:ext cx="53551" cy="57582"/>
          </a:xfrm>
          <a:custGeom>
            <a:avLst/>
            <a:gdLst/>
            <a:ahLst/>
            <a:cxnLst/>
            <a:rect l="l" t="t" r="r" b="b"/>
            <a:pathLst>
              <a:path w="59054" h="63500">
                <a:moveTo>
                  <a:pt x="13716" y="63500"/>
                </a:moveTo>
                <a:lnTo>
                  <a:pt x="3302" y="63500"/>
                </a:lnTo>
                <a:lnTo>
                  <a:pt x="254" y="20828"/>
                </a:lnTo>
                <a:lnTo>
                  <a:pt x="0" y="0"/>
                </a:lnTo>
                <a:lnTo>
                  <a:pt x="16764" y="0"/>
                </a:lnTo>
                <a:lnTo>
                  <a:pt x="16510" y="20828"/>
                </a:lnTo>
                <a:lnTo>
                  <a:pt x="13716" y="63500"/>
                </a:lnTo>
                <a:close/>
              </a:path>
              <a:path w="59054" h="63500">
                <a:moveTo>
                  <a:pt x="55372" y="63500"/>
                </a:moveTo>
                <a:lnTo>
                  <a:pt x="45212" y="63500"/>
                </a:lnTo>
                <a:lnTo>
                  <a:pt x="42164" y="20828"/>
                </a:lnTo>
                <a:lnTo>
                  <a:pt x="41910" y="0"/>
                </a:lnTo>
                <a:lnTo>
                  <a:pt x="58674" y="0"/>
                </a:lnTo>
                <a:lnTo>
                  <a:pt x="58420" y="20828"/>
                </a:lnTo>
                <a:lnTo>
                  <a:pt x="55372" y="6350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6949964" y="4257135"/>
            <a:ext cx="57006" cy="11516"/>
          </a:xfrm>
          <a:custGeom>
            <a:avLst/>
            <a:gdLst/>
            <a:ahLst/>
            <a:cxnLst/>
            <a:rect l="l" t="t" r="r" b="b"/>
            <a:pathLst>
              <a:path w="62864" h="12700">
                <a:moveTo>
                  <a:pt x="62484" y="12446"/>
                </a:moveTo>
                <a:lnTo>
                  <a:pt x="0" y="12446"/>
                </a:lnTo>
                <a:lnTo>
                  <a:pt x="0" y="0"/>
                </a:lnTo>
                <a:lnTo>
                  <a:pt x="62484" y="0"/>
                </a:lnTo>
                <a:lnTo>
                  <a:pt x="62484" y="12446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7037259" y="4149802"/>
            <a:ext cx="53551" cy="57582"/>
          </a:xfrm>
          <a:custGeom>
            <a:avLst/>
            <a:gdLst/>
            <a:ahLst/>
            <a:cxnLst/>
            <a:rect l="l" t="t" r="r" b="b"/>
            <a:pathLst>
              <a:path w="59054" h="63500">
                <a:moveTo>
                  <a:pt x="13716" y="63500"/>
                </a:moveTo>
                <a:lnTo>
                  <a:pt x="3302" y="63500"/>
                </a:lnTo>
                <a:lnTo>
                  <a:pt x="254" y="20828"/>
                </a:lnTo>
                <a:lnTo>
                  <a:pt x="0" y="0"/>
                </a:lnTo>
                <a:lnTo>
                  <a:pt x="16764" y="0"/>
                </a:lnTo>
                <a:lnTo>
                  <a:pt x="16510" y="20828"/>
                </a:lnTo>
                <a:lnTo>
                  <a:pt x="13716" y="63500"/>
                </a:lnTo>
                <a:close/>
              </a:path>
              <a:path w="59054" h="63500">
                <a:moveTo>
                  <a:pt x="55372" y="63500"/>
                </a:moveTo>
                <a:lnTo>
                  <a:pt x="45212" y="63500"/>
                </a:lnTo>
                <a:lnTo>
                  <a:pt x="42164" y="20828"/>
                </a:lnTo>
                <a:lnTo>
                  <a:pt x="41910" y="0"/>
                </a:lnTo>
                <a:lnTo>
                  <a:pt x="58674" y="0"/>
                </a:lnTo>
                <a:lnTo>
                  <a:pt x="58420" y="20828"/>
                </a:lnTo>
                <a:lnTo>
                  <a:pt x="55372" y="6350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7187300" y="4193564"/>
            <a:ext cx="180807" cy="96738"/>
            <a:chOff x="6550161" y="4624569"/>
            <a:chExt cx="199390" cy="106680"/>
          </a:xfrm>
        </p:grpSpPr>
        <p:sp>
          <p:nvSpPr>
            <p:cNvPr id="86" name="object 86"/>
            <p:cNvSpPr/>
            <p:nvPr/>
          </p:nvSpPr>
          <p:spPr>
            <a:xfrm>
              <a:off x="6550161" y="4694674"/>
              <a:ext cx="62865" cy="12700"/>
            </a:xfrm>
            <a:custGeom>
              <a:avLst/>
              <a:gdLst/>
              <a:ahLst/>
              <a:cxnLst/>
              <a:rect l="l" t="t" r="r" b="b"/>
              <a:pathLst>
                <a:path w="62865" h="12700">
                  <a:moveTo>
                    <a:pt x="62484" y="12446"/>
                  </a:moveTo>
                  <a:lnTo>
                    <a:pt x="0" y="12446"/>
                  </a:lnTo>
                  <a:lnTo>
                    <a:pt x="0" y="0"/>
                  </a:lnTo>
                  <a:lnTo>
                    <a:pt x="62484" y="0"/>
                  </a:lnTo>
                  <a:lnTo>
                    <a:pt x="62484" y="12446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87" name="object 8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632712" y="4624569"/>
              <a:ext cx="116841" cy="106427"/>
            </a:xfrm>
            <a:prstGeom prst="rect">
              <a:avLst/>
            </a:prstGeom>
          </p:spPr>
        </p:pic>
      </p:grpSp>
      <p:grpSp>
        <p:nvGrpSpPr>
          <p:cNvPr id="88" name="object 88"/>
          <p:cNvGrpSpPr/>
          <p:nvPr/>
        </p:nvGrpSpPr>
        <p:grpSpPr>
          <a:xfrm>
            <a:off x="7462437" y="4138055"/>
            <a:ext cx="471020" cy="204416"/>
            <a:chOff x="6853577" y="4563355"/>
            <a:chExt cx="519430" cy="225425"/>
          </a:xfrm>
        </p:grpSpPr>
        <p:sp>
          <p:nvSpPr>
            <p:cNvPr id="89" name="object 89"/>
            <p:cNvSpPr/>
            <p:nvPr/>
          </p:nvSpPr>
          <p:spPr>
            <a:xfrm>
              <a:off x="6853577" y="4576309"/>
              <a:ext cx="59055" cy="63500"/>
            </a:xfrm>
            <a:custGeom>
              <a:avLst/>
              <a:gdLst/>
              <a:ahLst/>
              <a:cxnLst/>
              <a:rect l="l" t="t" r="r" b="b"/>
              <a:pathLst>
                <a:path w="59054" h="63500">
                  <a:moveTo>
                    <a:pt x="13716" y="63500"/>
                  </a:moveTo>
                  <a:lnTo>
                    <a:pt x="3302" y="63500"/>
                  </a:lnTo>
                  <a:lnTo>
                    <a:pt x="254" y="20828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510" y="20828"/>
                  </a:lnTo>
                  <a:lnTo>
                    <a:pt x="13716" y="63500"/>
                  </a:lnTo>
                  <a:close/>
                </a:path>
                <a:path w="59054" h="63500">
                  <a:moveTo>
                    <a:pt x="55372" y="63500"/>
                  </a:moveTo>
                  <a:lnTo>
                    <a:pt x="45212" y="63500"/>
                  </a:lnTo>
                  <a:lnTo>
                    <a:pt x="42164" y="20828"/>
                  </a:lnTo>
                  <a:lnTo>
                    <a:pt x="41910" y="0"/>
                  </a:lnTo>
                  <a:lnTo>
                    <a:pt x="58674" y="0"/>
                  </a:lnTo>
                  <a:lnTo>
                    <a:pt x="58420" y="20828"/>
                  </a:lnTo>
                  <a:lnTo>
                    <a:pt x="55372" y="63500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90" name="object 9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950607" y="4575547"/>
              <a:ext cx="203456" cy="212600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7195464" y="4563363"/>
              <a:ext cx="177800" cy="225425"/>
            </a:xfrm>
            <a:custGeom>
              <a:avLst/>
              <a:gdLst/>
              <a:ahLst/>
              <a:cxnLst/>
              <a:rect l="l" t="t" r="r" b="b"/>
              <a:pathLst>
                <a:path w="177800" h="225425">
                  <a:moveTo>
                    <a:pt x="86106" y="52387"/>
                  </a:moveTo>
                  <a:lnTo>
                    <a:pt x="12954" y="52387"/>
                  </a:lnTo>
                  <a:lnTo>
                    <a:pt x="12954" y="14287"/>
                  </a:lnTo>
                  <a:lnTo>
                    <a:pt x="0" y="14287"/>
                  </a:lnTo>
                  <a:lnTo>
                    <a:pt x="0" y="52387"/>
                  </a:lnTo>
                  <a:lnTo>
                    <a:pt x="0" y="63817"/>
                  </a:lnTo>
                  <a:lnTo>
                    <a:pt x="0" y="105727"/>
                  </a:lnTo>
                  <a:lnTo>
                    <a:pt x="0" y="117157"/>
                  </a:lnTo>
                  <a:lnTo>
                    <a:pt x="86106" y="117157"/>
                  </a:lnTo>
                  <a:lnTo>
                    <a:pt x="86106" y="105727"/>
                  </a:lnTo>
                  <a:lnTo>
                    <a:pt x="12954" y="105727"/>
                  </a:lnTo>
                  <a:lnTo>
                    <a:pt x="12954" y="63817"/>
                  </a:lnTo>
                  <a:lnTo>
                    <a:pt x="73152" y="63817"/>
                  </a:lnTo>
                  <a:lnTo>
                    <a:pt x="73152" y="105664"/>
                  </a:lnTo>
                  <a:lnTo>
                    <a:pt x="86106" y="105664"/>
                  </a:lnTo>
                  <a:lnTo>
                    <a:pt x="86106" y="63817"/>
                  </a:lnTo>
                  <a:lnTo>
                    <a:pt x="86106" y="63500"/>
                  </a:lnTo>
                  <a:lnTo>
                    <a:pt x="86106" y="52387"/>
                  </a:lnTo>
                  <a:close/>
                </a:path>
                <a:path w="177800" h="225425">
                  <a:moveTo>
                    <a:pt x="86106" y="14224"/>
                  </a:moveTo>
                  <a:lnTo>
                    <a:pt x="73152" y="14224"/>
                  </a:lnTo>
                  <a:lnTo>
                    <a:pt x="73152" y="52324"/>
                  </a:lnTo>
                  <a:lnTo>
                    <a:pt x="86106" y="52324"/>
                  </a:lnTo>
                  <a:lnTo>
                    <a:pt x="86106" y="14224"/>
                  </a:lnTo>
                  <a:close/>
                </a:path>
                <a:path w="177800" h="225425">
                  <a:moveTo>
                    <a:pt x="177292" y="150177"/>
                  </a:moveTo>
                  <a:lnTo>
                    <a:pt x="28448" y="150177"/>
                  </a:lnTo>
                  <a:lnTo>
                    <a:pt x="28448" y="161607"/>
                  </a:lnTo>
                  <a:lnTo>
                    <a:pt x="163830" y="161607"/>
                  </a:lnTo>
                  <a:lnTo>
                    <a:pt x="163830" y="225107"/>
                  </a:lnTo>
                  <a:lnTo>
                    <a:pt x="177292" y="225107"/>
                  </a:lnTo>
                  <a:lnTo>
                    <a:pt x="177292" y="161607"/>
                  </a:lnTo>
                  <a:lnTo>
                    <a:pt x="177292" y="150177"/>
                  </a:lnTo>
                  <a:close/>
                </a:path>
                <a:path w="177800" h="225425">
                  <a:moveTo>
                    <a:pt x="177292" y="61277"/>
                  </a:moveTo>
                  <a:lnTo>
                    <a:pt x="128778" y="61277"/>
                  </a:lnTo>
                  <a:lnTo>
                    <a:pt x="128778" y="4127"/>
                  </a:lnTo>
                  <a:lnTo>
                    <a:pt x="115824" y="4127"/>
                  </a:lnTo>
                  <a:lnTo>
                    <a:pt x="115824" y="61277"/>
                  </a:lnTo>
                  <a:lnTo>
                    <a:pt x="115824" y="72707"/>
                  </a:lnTo>
                  <a:lnTo>
                    <a:pt x="115824" y="133667"/>
                  </a:lnTo>
                  <a:lnTo>
                    <a:pt x="128778" y="133667"/>
                  </a:lnTo>
                  <a:lnTo>
                    <a:pt x="128778" y="72707"/>
                  </a:lnTo>
                  <a:lnTo>
                    <a:pt x="164338" y="72707"/>
                  </a:lnTo>
                  <a:lnTo>
                    <a:pt x="164338" y="134874"/>
                  </a:lnTo>
                  <a:lnTo>
                    <a:pt x="177292" y="134874"/>
                  </a:lnTo>
                  <a:lnTo>
                    <a:pt x="177292" y="72707"/>
                  </a:lnTo>
                  <a:lnTo>
                    <a:pt x="177292" y="72136"/>
                  </a:lnTo>
                  <a:lnTo>
                    <a:pt x="177292" y="61277"/>
                  </a:lnTo>
                  <a:close/>
                </a:path>
                <a:path w="177800" h="225425">
                  <a:moveTo>
                    <a:pt x="177292" y="254"/>
                  </a:moveTo>
                  <a:lnTo>
                    <a:pt x="164338" y="0"/>
                  </a:lnTo>
                  <a:lnTo>
                    <a:pt x="164338" y="60706"/>
                  </a:lnTo>
                  <a:lnTo>
                    <a:pt x="177292" y="60706"/>
                  </a:lnTo>
                  <a:lnTo>
                    <a:pt x="177292" y="254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2" name="object 92"/>
          <p:cNvGrpSpPr/>
          <p:nvPr/>
        </p:nvGrpSpPr>
        <p:grpSpPr>
          <a:xfrm>
            <a:off x="7981833" y="4149802"/>
            <a:ext cx="273514" cy="164684"/>
            <a:chOff x="7426354" y="4576309"/>
            <a:chExt cx="301625" cy="181610"/>
          </a:xfrm>
        </p:grpSpPr>
        <p:sp>
          <p:nvSpPr>
            <p:cNvPr id="93" name="object 93"/>
            <p:cNvSpPr/>
            <p:nvPr/>
          </p:nvSpPr>
          <p:spPr>
            <a:xfrm>
              <a:off x="7426354" y="4576309"/>
              <a:ext cx="59055" cy="63500"/>
            </a:xfrm>
            <a:custGeom>
              <a:avLst/>
              <a:gdLst/>
              <a:ahLst/>
              <a:cxnLst/>
              <a:rect l="l" t="t" r="r" b="b"/>
              <a:pathLst>
                <a:path w="59054" h="63500">
                  <a:moveTo>
                    <a:pt x="13716" y="63500"/>
                  </a:moveTo>
                  <a:lnTo>
                    <a:pt x="3302" y="63500"/>
                  </a:lnTo>
                  <a:lnTo>
                    <a:pt x="254" y="20828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510" y="20828"/>
                  </a:lnTo>
                  <a:lnTo>
                    <a:pt x="13716" y="63500"/>
                  </a:lnTo>
                  <a:close/>
                </a:path>
                <a:path w="59054" h="63500">
                  <a:moveTo>
                    <a:pt x="55372" y="63500"/>
                  </a:moveTo>
                  <a:lnTo>
                    <a:pt x="45212" y="63500"/>
                  </a:lnTo>
                  <a:lnTo>
                    <a:pt x="42164" y="20828"/>
                  </a:lnTo>
                  <a:lnTo>
                    <a:pt x="41910" y="0"/>
                  </a:lnTo>
                  <a:lnTo>
                    <a:pt x="58674" y="0"/>
                  </a:lnTo>
                  <a:lnTo>
                    <a:pt x="58420" y="20828"/>
                  </a:lnTo>
                  <a:lnTo>
                    <a:pt x="55372" y="63500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94" name="object 9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522875" y="4579357"/>
              <a:ext cx="204726" cy="178056"/>
            </a:xfrm>
            <a:prstGeom prst="rect">
              <a:avLst/>
            </a:prstGeom>
          </p:spPr>
        </p:pic>
      </p:grpSp>
      <p:sp>
        <p:nvSpPr>
          <p:cNvPr id="95" name="object 95"/>
          <p:cNvSpPr/>
          <p:nvPr/>
        </p:nvSpPr>
        <p:spPr>
          <a:xfrm>
            <a:off x="8281254" y="4154474"/>
            <a:ext cx="185989" cy="161229"/>
          </a:xfrm>
          <a:custGeom>
            <a:avLst/>
            <a:gdLst/>
            <a:ahLst/>
            <a:cxnLst/>
            <a:rect l="l" t="t" r="r" b="b"/>
            <a:pathLst>
              <a:path w="205104" h="177800">
                <a:moveTo>
                  <a:pt x="204978" y="166370"/>
                </a:moveTo>
                <a:lnTo>
                  <a:pt x="108712" y="166370"/>
                </a:lnTo>
                <a:lnTo>
                  <a:pt x="108712" y="119380"/>
                </a:lnTo>
                <a:lnTo>
                  <a:pt x="183388" y="119380"/>
                </a:lnTo>
                <a:lnTo>
                  <a:pt x="183388" y="107950"/>
                </a:lnTo>
                <a:lnTo>
                  <a:pt x="40132" y="107950"/>
                </a:lnTo>
                <a:lnTo>
                  <a:pt x="40132" y="63500"/>
                </a:lnTo>
                <a:lnTo>
                  <a:pt x="178054" y="63500"/>
                </a:lnTo>
                <a:lnTo>
                  <a:pt x="178054" y="53340"/>
                </a:lnTo>
                <a:lnTo>
                  <a:pt x="178054" y="11430"/>
                </a:lnTo>
                <a:lnTo>
                  <a:pt x="178054" y="0"/>
                </a:lnTo>
                <a:lnTo>
                  <a:pt x="26162" y="0"/>
                </a:lnTo>
                <a:lnTo>
                  <a:pt x="26162" y="11430"/>
                </a:lnTo>
                <a:lnTo>
                  <a:pt x="164846" y="11430"/>
                </a:lnTo>
                <a:lnTo>
                  <a:pt x="164846" y="53340"/>
                </a:lnTo>
                <a:lnTo>
                  <a:pt x="26924" y="53340"/>
                </a:lnTo>
                <a:lnTo>
                  <a:pt x="26924" y="63500"/>
                </a:lnTo>
                <a:lnTo>
                  <a:pt x="26924" y="107950"/>
                </a:lnTo>
                <a:lnTo>
                  <a:pt x="26924" y="119380"/>
                </a:lnTo>
                <a:lnTo>
                  <a:pt x="95250" y="119380"/>
                </a:lnTo>
                <a:lnTo>
                  <a:pt x="95250" y="166370"/>
                </a:lnTo>
                <a:lnTo>
                  <a:pt x="0" y="166370"/>
                </a:lnTo>
                <a:lnTo>
                  <a:pt x="0" y="177800"/>
                </a:lnTo>
                <a:lnTo>
                  <a:pt x="204978" y="177800"/>
                </a:lnTo>
                <a:lnTo>
                  <a:pt x="204978" y="16637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pic>
        <p:nvPicPr>
          <p:cNvPr id="96" name="object 96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8566012" y="4203699"/>
            <a:ext cx="91671" cy="125760"/>
          </a:xfrm>
          <a:prstGeom prst="rect">
            <a:avLst/>
          </a:prstGeom>
        </p:spPr>
      </p:pic>
      <p:grpSp>
        <p:nvGrpSpPr>
          <p:cNvPr id="97" name="object 97"/>
          <p:cNvGrpSpPr/>
          <p:nvPr/>
        </p:nvGrpSpPr>
        <p:grpSpPr>
          <a:xfrm>
            <a:off x="8703749" y="4143352"/>
            <a:ext cx="577546" cy="238389"/>
            <a:chOff x="8222467" y="4569197"/>
            <a:chExt cx="636905" cy="262890"/>
          </a:xfrm>
        </p:grpSpPr>
        <p:pic>
          <p:nvPicPr>
            <p:cNvPr id="98" name="object 9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222467" y="4632189"/>
              <a:ext cx="114047" cy="199392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364963" y="4569197"/>
              <a:ext cx="114047" cy="205234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520413" y="4632189"/>
              <a:ext cx="101093" cy="142241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8650971" y="4596629"/>
              <a:ext cx="207774" cy="1778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85711" y="1920321"/>
            <a:ext cx="8823845" cy="0"/>
          </a:xfrm>
          <a:custGeom>
            <a:avLst/>
            <a:gdLst/>
            <a:ahLst/>
            <a:cxnLst/>
            <a:rect l="l" t="t" r="r" b="b"/>
            <a:pathLst>
              <a:path w="9730740">
                <a:moveTo>
                  <a:pt x="0" y="0"/>
                </a:moveTo>
                <a:lnTo>
                  <a:pt x="9730312" y="0"/>
                </a:lnTo>
              </a:path>
            </a:pathLst>
          </a:custGeom>
          <a:ln w="8356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85711" y="5530404"/>
            <a:ext cx="8823845" cy="0"/>
          </a:xfrm>
          <a:custGeom>
            <a:avLst/>
            <a:gdLst/>
            <a:ahLst/>
            <a:cxnLst/>
            <a:rect l="l" t="t" r="r" b="b"/>
            <a:pathLst>
              <a:path w="9730740">
                <a:moveTo>
                  <a:pt x="0" y="0"/>
                </a:moveTo>
                <a:lnTo>
                  <a:pt x="9730312" y="0"/>
                </a:lnTo>
              </a:path>
            </a:pathLst>
          </a:custGeom>
          <a:ln w="8356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07489" y="3843121"/>
            <a:ext cx="680618" cy="179080"/>
            <a:chOff x="5690203" y="4238108"/>
            <a:chExt cx="750570" cy="197485"/>
          </a:xfrm>
        </p:grpSpPr>
        <p:sp>
          <p:nvSpPr>
            <p:cNvPr id="5" name="object 5"/>
            <p:cNvSpPr/>
            <p:nvPr/>
          </p:nvSpPr>
          <p:spPr>
            <a:xfrm>
              <a:off x="6340740" y="4342922"/>
              <a:ext cx="86995" cy="79375"/>
            </a:xfrm>
            <a:custGeom>
              <a:avLst/>
              <a:gdLst/>
              <a:ahLst/>
              <a:cxnLst/>
              <a:rect l="l" t="t" r="r" b="b"/>
              <a:pathLst>
                <a:path w="86995" h="79375">
                  <a:moveTo>
                    <a:pt x="15271" y="0"/>
                  </a:moveTo>
                  <a:lnTo>
                    <a:pt x="86538" y="54722"/>
                  </a:lnTo>
                  <a:lnTo>
                    <a:pt x="0" y="78902"/>
                  </a:lnTo>
                </a:path>
              </a:pathLst>
            </a:custGeom>
            <a:ln w="26789">
              <a:solidFill>
                <a:srgbClr val="C2C2C2"/>
              </a:solidFill>
            </a:ln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5690203" y="4238108"/>
              <a:ext cx="727710" cy="174625"/>
            </a:xfrm>
            <a:custGeom>
              <a:avLst/>
              <a:gdLst/>
              <a:ahLst/>
              <a:cxnLst/>
              <a:rect l="l" t="t" r="r" b="b"/>
              <a:pathLst>
                <a:path w="727710" h="174625">
                  <a:moveTo>
                    <a:pt x="720532" y="174525"/>
                  </a:moveTo>
                  <a:lnTo>
                    <a:pt x="0" y="35067"/>
                  </a:lnTo>
                  <a:lnTo>
                    <a:pt x="6787" y="0"/>
                  </a:lnTo>
                  <a:lnTo>
                    <a:pt x="727319" y="139457"/>
                  </a:lnTo>
                  <a:lnTo>
                    <a:pt x="720532" y="174525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598163" y="2036495"/>
            <a:ext cx="6572394" cy="4003091"/>
            <a:chOff x="1489363" y="2245801"/>
            <a:chExt cx="7247890" cy="4414520"/>
          </a:xfrm>
        </p:grpSpPr>
        <p:sp>
          <p:nvSpPr>
            <p:cNvPr id="8" name="object 8"/>
            <p:cNvSpPr/>
            <p:nvPr/>
          </p:nvSpPr>
          <p:spPr>
            <a:xfrm>
              <a:off x="5991242" y="2849561"/>
              <a:ext cx="86995" cy="79375"/>
            </a:xfrm>
            <a:custGeom>
              <a:avLst/>
              <a:gdLst/>
              <a:ahLst/>
              <a:cxnLst/>
              <a:rect l="l" t="t" r="r" b="b"/>
              <a:pathLst>
                <a:path w="86995" h="79375">
                  <a:moveTo>
                    <a:pt x="0" y="0"/>
                  </a:moveTo>
                  <a:lnTo>
                    <a:pt x="86731" y="23477"/>
                  </a:lnTo>
                  <a:lnTo>
                    <a:pt x="15910" y="78776"/>
                  </a:lnTo>
                </a:path>
              </a:pathLst>
            </a:custGeom>
            <a:ln w="26789">
              <a:solidFill>
                <a:srgbClr val="C2C2C2"/>
              </a:solidFill>
            </a:ln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3642292" y="2858185"/>
              <a:ext cx="2426335" cy="523875"/>
            </a:xfrm>
            <a:custGeom>
              <a:avLst/>
              <a:gdLst/>
              <a:ahLst/>
              <a:cxnLst/>
              <a:rect l="l" t="t" r="r" b="b"/>
              <a:pathLst>
                <a:path w="2426335" h="523875">
                  <a:moveTo>
                    <a:pt x="2426086" y="35011"/>
                  </a:moveTo>
                  <a:lnTo>
                    <a:pt x="7071" y="523581"/>
                  </a:lnTo>
                  <a:lnTo>
                    <a:pt x="0" y="488570"/>
                  </a:lnTo>
                  <a:lnTo>
                    <a:pt x="2419015" y="0"/>
                  </a:lnTo>
                  <a:lnTo>
                    <a:pt x="2426086" y="35011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9363" y="2245801"/>
              <a:ext cx="7247835" cy="4413983"/>
            </a:xfrm>
            <a:prstGeom prst="rect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2480257" y="1367631"/>
            <a:ext cx="249905" cy="291940"/>
          </a:xfrm>
          <a:custGeom>
            <a:avLst/>
            <a:gdLst/>
            <a:ahLst/>
            <a:cxnLst/>
            <a:rect l="l" t="t" r="r" b="b"/>
            <a:pathLst>
              <a:path w="275589" h="321944">
                <a:moveTo>
                  <a:pt x="265550" y="242894"/>
                </a:moveTo>
                <a:lnTo>
                  <a:pt x="245866" y="242894"/>
                </a:lnTo>
                <a:lnTo>
                  <a:pt x="245866" y="111048"/>
                </a:lnTo>
                <a:lnTo>
                  <a:pt x="171214" y="111048"/>
                </a:lnTo>
                <a:lnTo>
                  <a:pt x="171214" y="94335"/>
                </a:lnTo>
                <a:lnTo>
                  <a:pt x="245866" y="94335"/>
                </a:lnTo>
                <a:lnTo>
                  <a:pt x="245866" y="0"/>
                </a:lnTo>
                <a:lnTo>
                  <a:pt x="265550" y="0"/>
                </a:lnTo>
                <a:lnTo>
                  <a:pt x="265550" y="242894"/>
                </a:lnTo>
                <a:close/>
              </a:path>
              <a:path w="275589" h="321944">
                <a:moveTo>
                  <a:pt x="182728" y="46053"/>
                </a:moveTo>
                <a:lnTo>
                  <a:pt x="7427" y="46053"/>
                </a:lnTo>
                <a:lnTo>
                  <a:pt x="7427" y="29340"/>
                </a:lnTo>
                <a:lnTo>
                  <a:pt x="182728" y="29340"/>
                </a:lnTo>
                <a:lnTo>
                  <a:pt x="182728" y="46053"/>
                </a:lnTo>
                <a:close/>
              </a:path>
              <a:path w="275589" h="321944">
                <a:moveTo>
                  <a:pt x="10399" y="197212"/>
                </a:moveTo>
                <a:lnTo>
                  <a:pt x="0" y="181242"/>
                </a:lnTo>
                <a:lnTo>
                  <a:pt x="32735" y="163682"/>
                </a:lnTo>
                <a:lnTo>
                  <a:pt x="60213" y="137974"/>
                </a:lnTo>
                <a:lnTo>
                  <a:pt x="79125" y="106138"/>
                </a:lnTo>
                <a:lnTo>
                  <a:pt x="86164" y="70194"/>
                </a:lnTo>
                <a:lnTo>
                  <a:pt x="86164" y="46053"/>
                </a:lnTo>
                <a:lnTo>
                  <a:pt x="105477" y="46053"/>
                </a:lnTo>
                <a:lnTo>
                  <a:pt x="105553" y="70194"/>
                </a:lnTo>
                <a:lnTo>
                  <a:pt x="112156" y="102558"/>
                </a:lnTo>
                <a:lnTo>
                  <a:pt x="115316" y="107705"/>
                </a:lnTo>
                <a:lnTo>
                  <a:pt x="96192" y="107705"/>
                </a:lnTo>
                <a:lnTo>
                  <a:pt x="82578" y="136889"/>
                </a:lnTo>
                <a:lnTo>
                  <a:pt x="62766" y="162069"/>
                </a:lnTo>
                <a:lnTo>
                  <a:pt x="38219" y="182443"/>
                </a:lnTo>
                <a:lnTo>
                  <a:pt x="10399" y="197212"/>
                </a:lnTo>
                <a:close/>
              </a:path>
              <a:path w="275589" h="321944">
                <a:moveTo>
                  <a:pt x="178642" y="188670"/>
                </a:moveTo>
                <a:lnTo>
                  <a:pt x="152023" y="175079"/>
                </a:lnTo>
                <a:lnTo>
                  <a:pt x="128643" y="156544"/>
                </a:lnTo>
                <a:lnTo>
                  <a:pt x="109649" y="133831"/>
                </a:lnTo>
                <a:lnTo>
                  <a:pt x="96192" y="107705"/>
                </a:lnTo>
                <a:lnTo>
                  <a:pt x="115316" y="107705"/>
                </a:lnTo>
                <a:lnTo>
                  <a:pt x="130221" y="131985"/>
                </a:lnTo>
                <a:lnTo>
                  <a:pt x="156712" y="156051"/>
                </a:lnTo>
                <a:lnTo>
                  <a:pt x="188670" y="172700"/>
                </a:lnTo>
                <a:lnTo>
                  <a:pt x="178642" y="188670"/>
                </a:lnTo>
                <a:close/>
              </a:path>
              <a:path w="275589" h="321944">
                <a:moveTo>
                  <a:pt x="275577" y="321631"/>
                </a:moveTo>
                <a:lnTo>
                  <a:pt x="59423" y="321631"/>
                </a:lnTo>
                <a:lnTo>
                  <a:pt x="59423" y="220610"/>
                </a:lnTo>
                <a:lnTo>
                  <a:pt x="79107" y="220610"/>
                </a:lnTo>
                <a:lnTo>
                  <a:pt x="79107" y="304918"/>
                </a:lnTo>
                <a:lnTo>
                  <a:pt x="275577" y="304918"/>
                </a:lnTo>
                <a:lnTo>
                  <a:pt x="275577" y="321631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789426" y="1367631"/>
            <a:ext cx="241268" cy="299426"/>
          </a:xfrm>
          <a:custGeom>
            <a:avLst/>
            <a:gdLst/>
            <a:ahLst/>
            <a:cxnLst/>
            <a:rect l="l" t="t" r="r" b="b"/>
            <a:pathLst>
              <a:path w="266064" h="330200">
                <a:moveTo>
                  <a:pt x="265921" y="329802"/>
                </a:moveTo>
                <a:lnTo>
                  <a:pt x="246237" y="329802"/>
                </a:lnTo>
                <a:lnTo>
                  <a:pt x="246237" y="152273"/>
                </a:lnTo>
                <a:lnTo>
                  <a:pt x="167500" y="152273"/>
                </a:lnTo>
                <a:lnTo>
                  <a:pt x="167500" y="135189"/>
                </a:lnTo>
                <a:lnTo>
                  <a:pt x="246237" y="135189"/>
                </a:lnTo>
                <a:lnTo>
                  <a:pt x="246237" y="0"/>
                </a:lnTo>
                <a:lnTo>
                  <a:pt x="265921" y="0"/>
                </a:lnTo>
                <a:lnTo>
                  <a:pt x="265921" y="329802"/>
                </a:lnTo>
                <a:close/>
              </a:path>
              <a:path w="266064" h="330200">
                <a:moveTo>
                  <a:pt x="106220" y="59052"/>
                </a:moveTo>
                <a:lnTo>
                  <a:pt x="86535" y="59052"/>
                </a:lnTo>
                <a:lnTo>
                  <a:pt x="86535" y="4828"/>
                </a:lnTo>
                <a:lnTo>
                  <a:pt x="106220" y="4828"/>
                </a:lnTo>
                <a:lnTo>
                  <a:pt x="106220" y="59052"/>
                </a:lnTo>
                <a:close/>
              </a:path>
              <a:path w="266064" h="330200">
                <a:moveTo>
                  <a:pt x="183471" y="75765"/>
                </a:moveTo>
                <a:lnTo>
                  <a:pt x="7799" y="75765"/>
                </a:lnTo>
                <a:lnTo>
                  <a:pt x="7799" y="59052"/>
                </a:lnTo>
                <a:lnTo>
                  <a:pt x="183471" y="59052"/>
                </a:lnTo>
                <a:lnTo>
                  <a:pt x="183471" y="75765"/>
                </a:lnTo>
                <a:close/>
              </a:path>
              <a:path w="266064" h="330200">
                <a:moveTo>
                  <a:pt x="11884" y="264435"/>
                </a:moveTo>
                <a:lnTo>
                  <a:pt x="0" y="248837"/>
                </a:lnTo>
                <a:lnTo>
                  <a:pt x="32694" y="226176"/>
                </a:lnTo>
                <a:lnTo>
                  <a:pt x="60445" y="193452"/>
                </a:lnTo>
                <a:lnTo>
                  <a:pt x="79699" y="153416"/>
                </a:lnTo>
                <a:lnTo>
                  <a:pt x="86907" y="108819"/>
                </a:lnTo>
                <a:lnTo>
                  <a:pt x="86907" y="75765"/>
                </a:lnTo>
                <a:lnTo>
                  <a:pt x="105848" y="75765"/>
                </a:lnTo>
                <a:lnTo>
                  <a:pt x="105848" y="108819"/>
                </a:lnTo>
                <a:lnTo>
                  <a:pt x="113230" y="151490"/>
                </a:lnTo>
                <a:lnTo>
                  <a:pt x="114585" y="154130"/>
                </a:lnTo>
                <a:lnTo>
                  <a:pt x="96563" y="154130"/>
                </a:lnTo>
                <a:lnTo>
                  <a:pt x="82758" y="189593"/>
                </a:lnTo>
                <a:lnTo>
                  <a:pt x="62998" y="220564"/>
                </a:lnTo>
                <a:lnTo>
                  <a:pt x="38851" y="245895"/>
                </a:lnTo>
                <a:lnTo>
                  <a:pt x="11884" y="264435"/>
                </a:lnTo>
                <a:close/>
              </a:path>
              <a:path w="266064" h="330200">
                <a:moveTo>
                  <a:pt x="181985" y="257750"/>
                </a:moveTo>
                <a:lnTo>
                  <a:pt x="155111" y="240567"/>
                </a:lnTo>
                <a:lnTo>
                  <a:pt x="130778" y="216943"/>
                </a:lnTo>
                <a:lnTo>
                  <a:pt x="110694" y="187817"/>
                </a:lnTo>
                <a:lnTo>
                  <a:pt x="96563" y="154130"/>
                </a:lnTo>
                <a:lnTo>
                  <a:pt x="114585" y="154130"/>
                </a:lnTo>
                <a:lnTo>
                  <a:pt x="132867" y="189738"/>
                </a:lnTo>
                <a:lnTo>
                  <a:pt x="161001" y="220953"/>
                </a:lnTo>
                <a:lnTo>
                  <a:pt x="193870" y="242523"/>
                </a:lnTo>
                <a:lnTo>
                  <a:pt x="181985" y="25775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14085" y="1367631"/>
            <a:ext cx="226296" cy="299426"/>
          </a:xfrm>
          <a:custGeom>
            <a:avLst/>
            <a:gdLst/>
            <a:ahLst/>
            <a:cxnLst/>
            <a:rect l="l" t="t" r="r" b="b"/>
            <a:pathLst>
              <a:path w="249555" h="330200">
                <a:moveTo>
                  <a:pt x="27483" y="248465"/>
                </a:moveTo>
                <a:lnTo>
                  <a:pt x="1114" y="248465"/>
                </a:lnTo>
                <a:lnTo>
                  <a:pt x="1114" y="127018"/>
                </a:lnTo>
                <a:lnTo>
                  <a:pt x="131475" y="127018"/>
                </a:lnTo>
                <a:lnTo>
                  <a:pt x="131475" y="49024"/>
                </a:lnTo>
                <a:lnTo>
                  <a:pt x="0" y="49024"/>
                </a:lnTo>
                <a:lnTo>
                  <a:pt x="0" y="31940"/>
                </a:lnTo>
                <a:lnTo>
                  <a:pt x="150787" y="31940"/>
                </a:lnTo>
                <a:lnTo>
                  <a:pt x="150787" y="143731"/>
                </a:lnTo>
                <a:lnTo>
                  <a:pt x="20798" y="143731"/>
                </a:lnTo>
                <a:lnTo>
                  <a:pt x="20798" y="231752"/>
                </a:lnTo>
                <a:lnTo>
                  <a:pt x="195231" y="231752"/>
                </a:lnTo>
                <a:lnTo>
                  <a:pt x="195727" y="236209"/>
                </a:lnTo>
                <a:lnTo>
                  <a:pt x="150428" y="242355"/>
                </a:lnTo>
                <a:lnTo>
                  <a:pt x="108262" y="246098"/>
                </a:lnTo>
                <a:lnTo>
                  <a:pt x="67768" y="247960"/>
                </a:lnTo>
                <a:lnTo>
                  <a:pt x="27483" y="248465"/>
                </a:lnTo>
                <a:close/>
              </a:path>
              <a:path w="249555" h="330200">
                <a:moveTo>
                  <a:pt x="195231" y="231752"/>
                </a:moveTo>
                <a:lnTo>
                  <a:pt x="27483" y="231752"/>
                </a:lnTo>
                <a:lnTo>
                  <a:pt x="67112" y="231195"/>
                </a:lnTo>
                <a:lnTo>
                  <a:pt x="107194" y="229245"/>
                </a:lnTo>
                <a:lnTo>
                  <a:pt x="149017" y="225485"/>
                </a:lnTo>
                <a:lnTo>
                  <a:pt x="193870" y="219496"/>
                </a:lnTo>
                <a:lnTo>
                  <a:pt x="195231" y="231752"/>
                </a:lnTo>
                <a:close/>
              </a:path>
              <a:path w="249555" h="330200">
                <a:moveTo>
                  <a:pt x="249208" y="330173"/>
                </a:moveTo>
                <a:lnTo>
                  <a:pt x="229524" y="330173"/>
                </a:lnTo>
                <a:lnTo>
                  <a:pt x="229524" y="0"/>
                </a:lnTo>
                <a:lnTo>
                  <a:pt x="249208" y="0"/>
                </a:lnTo>
                <a:lnTo>
                  <a:pt x="249208" y="330173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97434" y="1367303"/>
            <a:ext cx="558544" cy="299426"/>
          </a:xfrm>
          <a:custGeom>
            <a:avLst/>
            <a:gdLst/>
            <a:ahLst/>
            <a:cxnLst/>
            <a:rect l="l" t="t" r="r" b="b"/>
            <a:pathLst>
              <a:path w="615950" h="330200">
                <a:moveTo>
                  <a:pt x="183832" y="38252"/>
                </a:moveTo>
                <a:lnTo>
                  <a:pt x="18935" y="38252"/>
                </a:lnTo>
                <a:lnTo>
                  <a:pt x="18935" y="54597"/>
                </a:lnTo>
                <a:lnTo>
                  <a:pt x="164528" y="54597"/>
                </a:lnTo>
                <a:lnTo>
                  <a:pt x="164261" y="76276"/>
                </a:lnTo>
                <a:lnTo>
                  <a:pt x="162941" y="104965"/>
                </a:lnTo>
                <a:lnTo>
                  <a:pt x="159829" y="140398"/>
                </a:lnTo>
                <a:lnTo>
                  <a:pt x="154127" y="182346"/>
                </a:lnTo>
                <a:lnTo>
                  <a:pt x="173812" y="184213"/>
                </a:lnTo>
                <a:lnTo>
                  <a:pt x="179603" y="139026"/>
                </a:lnTo>
                <a:lnTo>
                  <a:pt x="182587" y="101625"/>
                </a:lnTo>
                <a:lnTo>
                  <a:pt x="183680" y="72072"/>
                </a:lnTo>
                <a:lnTo>
                  <a:pt x="183807" y="54597"/>
                </a:lnTo>
                <a:lnTo>
                  <a:pt x="183832" y="38252"/>
                </a:lnTo>
                <a:close/>
              </a:path>
              <a:path w="615950" h="330200">
                <a:moveTo>
                  <a:pt x="211696" y="242150"/>
                </a:moveTo>
                <a:lnTo>
                  <a:pt x="211023" y="235458"/>
                </a:lnTo>
                <a:lnTo>
                  <a:pt x="210210" y="227291"/>
                </a:lnTo>
                <a:lnTo>
                  <a:pt x="182562" y="230454"/>
                </a:lnTo>
                <a:lnTo>
                  <a:pt x="153987" y="232765"/>
                </a:lnTo>
                <a:lnTo>
                  <a:pt x="124917" y="234391"/>
                </a:lnTo>
                <a:lnTo>
                  <a:pt x="95821" y="235458"/>
                </a:lnTo>
                <a:lnTo>
                  <a:pt x="95821" y="132588"/>
                </a:lnTo>
                <a:lnTo>
                  <a:pt x="76504" y="132588"/>
                </a:lnTo>
                <a:lnTo>
                  <a:pt x="76504" y="236207"/>
                </a:lnTo>
                <a:lnTo>
                  <a:pt x="56400" y="236639"/>
                </a:lnTo>
                <a:lnTo>
                  <a:pt x="0" y="236943"/>
                </a:lnTo>
                <a:lnTo>
                  <a:pt x="3340" y="254406"/>
                </a:lnTo>
                <a:lnTo>
                  <a:pt x="51092" y="253796"/>
                </a:lnTo>
                <a:lnTo>
                  <a:pt x="103479" y="252031"/>
                </a:lnTo>
                <a:lnTo>
                  <a:pt x="157886" y="248399"/>
                </a:lnTo>
                <a:lnTo>
                  <a:pt x="211696" y="242150"/>
                </a:lnTo>
                <a:close/>
              </a:path>
              <a:path w="615950" h="330200">
                <a:moveTo>
                  <a:pt x="310857" y="141122"/>
                </a:moveTo>
                <a:lnTo>
                  <a:pt x="252920" y="141122"/>
                </a:lnTo>
                <a:lnTo>
                  <a:pt x="252920" y="0"/>
                </a:lnTo>
                <a:lnTo>
                  <a:pt x="233235" y="0"/>
                </a:lnTo>
                <a:lnTo>
                  <a:pt x="233235" y="330174"/>
                </a:lnTo>
                <a:lnTo>
                  <a:pt x="252920" y="330174"/>
                </a:lnTo>
                <a:lnTo>
                  <a:pt x="252920" y="158953"/>
                </a:lnTo>
                <a:lnTo>
                  <a:pt x="310857" y="158953"/>
                </a:lnTo>
                <a:lnTo>
                  <a:pt x="310857" y="141122"/>
                </a:lnTo>
                <a:close/>
              </a:path>
              <a:path w="615950" h="330200">
                <a:moveTo>
                  <a:pt x="537413" y="166751"/>
                </a:moveTo>
                <a:lnTo>
                  <a:pt x="505447" y="150101"/>
                </a:lnTo>
                <a:lnTo>
                  <a:pt x="478955" y="126034"/>
                </a:lnTo>
                <a:lnTo>
                  <a:pt x="464286" y="102133"/>
                </a:lnTo>
                <a:lnTo>
                  <a:pt x="460895" y="96608"/>
                </a:lnTo>
                <a:lnTo>
                  <a:pt x="454291" y="64249"/>
                </a:lnTo>
                <a:lnTo>
                  <a:pt x="454215" y="43446"/>
                </a:lnTo>
                <a:lnTo>
                  <a:pt x="531469" y="43446"/>
                </a:lnTo>
                <a:lnTo>
                  <a:pt x="531469" y="26733"/>
                </a:lnTo>
                <a:lnTo>
                  <a:pt x="356171" y="26733"/>
                </a:lnTo>
                <a:lnTo>
                  <a:pt x="356171" y="43446"/>
                </a:lnTo>
                <a:lnTo>
                  <a:pt x="434898" y="43446"/>
                </a:lnTo>
                <a:lnTo>
                  <a:pt x="434898" y="64249"/>
                </a:lnTo>
                <a:lnTo>
                  <a:pt x="427926" y="100469"/>
                </a:lnTo>
                <a:lnTo>
                  <a:pt x="409143" y="132588"/>
                </a:lnTo>
                <a:lnTo>
                  <a:pt x="381787" y="158572"/>
                </a:lnTo>
                <a:lnTo>
                  <a:pt x="349110" y="176415"/>
                </a:lnTo>
                <a:lnTo>
                  <a:pt x="359143" y="192379"/>
                </a:lnTo>
                <a:lnTo>
                  <a:pt x="387172" y="177546"/>
                </a:lnTo>
                <a:lnTo>
                  <a:pt x="411835" y="157010"/>
                </a:lnTo>
                <a:lnTo>
                  <a:pt x="431685" y="131584"/>
                </a:lnTo>
                <a:lnTo>
                  <a:pt x="445300" y="102133"/>
                </a:lnTo>
                <a:lnTo>
                  <a:pt x="458546" y="128041"/>
                </a:lnTo>
                <a:lnTo>
                  <a:pt x="477431" y="150596"/>
                </a:lnTo>
                <a:lnTo>
                  <a:pt x="500773" y="168986"/>
                </a:lnTo>
                <a:lnTo>
                  <a:pt x="527380" y="182346"/>
                </a:lnTo>
                <a:lnTo>
                  <a:pt x="537413" y="166751"/>
                </a:lnTo>
                <a:close/>
              </a:path>
              <a:path w="615950" h="330200">
                <a:moveTo>
                  <a:pt x="614286" y="368"/>
                </a:moveTo>
                <a:lnTo>
                  <a:pt x="594601" y="368"/>
                </a:lnTo>
                <a:lnTo>
                  <a:pt x="594601" y="89496"/>
                </a:lnTo>
                <a:lnTo>
                  <a:pt x="520331" y="89496"/>
                </a:lnTo>
                <a:lnTo>
                  <a:pt x="520331" y="106210"/>
                </a:lnTo>
                <a:lnTo>
                  <a:pt x="594601" y="106210"/>
                </a:lnTo>
                <a:lnTo>
                  <a:pt x="594601" y="196837"/>
                </a:lnTo>
                <a:lnTo>
                  <a:pt x="614286" y="196837"/>
                </a:lnTo>
                <a:lnTo>
                  <a:pt x="614286" y="368"/>
                </a:lnTo>
                <a:close/>
              </a:path>
              <a:path w="615950" h="330200">
                <a:moveTo>
                  <a:pt x="615772" y="269265"/>
                </a:moveTo>
                <a:lnTo>
                  <a:pt x="608291" y="243560"/>
                </a:lnTo>
                <a:lnTo>
                  <a:pt x="596468" y="233184"/>
                </a:lnTo>
                <a:lnTo>
                  <a:pt x="596468" y="269265"/>
                </a:lnTo>
                <a:lnTo>
                  <a:pt x="590169" y="287756"/>
                </a:lnTo>
                <a:lnTo>
                  <a:pt x="572274" y="301663"/>
                </a:lnTo>
                <a:lnTo>
                  <a:pt x="544283" y="310413"/>
                </a:lnTo>
                <a:lnTo>
                  <a:pt x="507695" y="313461"/>
                </a:lnTo>
                <a:lnTo>
                  <a:pt x="471170" y="310413"/>
                </a:lnTo>
                <a:lnTo>
                  <a:pt x="443306" y="301663"/>
                </a:lnTo>
                <a:lnTo>
                  <a:pt x="425538" y="287756"/>
                </a:lnTo>
                <a:lnTo>
                  <a:pt x="419303" y="269265"/>
                </a:lnTo>
                <a:lnTo>
                  <a:pt x="425538" y="250761"/>
                </a:lnTo>
                <a:lnTo>
                  <a:pt x="443306" y="236855"/>
                </a:lnTo>
                <a:lnTo>
                  <a:pt x="471170" y="228104"/>
                </a:lnTo>
                <a:lnTo>
                  <a:pt x="507695" y="225069"/>
                </a:lnTo>
                <a:lnTo>
                  <a:pt x="544283" y="228104"/>
                </a:lnTo>
                <a:lnTo>
                  <a:pt x="572274" y="236855"/>
                </a:lnTo>
                <a:lnTo>
                  <a:pt x="590169" y="250761"/>
                </a:lnTo>
                <a:lnTo>
                  <a:pt x="596468" y="269265"/>
                </a:lnTo>
                <a:lnTo>
                  <a:pt x="596468" y="233184"/>
                </a:lnTo>
                <a:lnTo>
                  <a:pt x="587222" y="225069"/>
                </a:lnTo>
                <a:lnTo>
                  <a:pt x="586803" y="224688"/>
                </a:lnTo>
                <a:lnTo>
                  <a:pt x="552792" y="213067"/>
                </a:lnTo>
                <a:lnTo>
                  <a:pt x="507695" y="209092"/>
                </a:lnTo>
                <a:lnTo>
                  <a:pt x="462445" y="213067"/>
                </a:lnTo>
                <a:lnTo>
                  <a:pt x="428447" y="224688"/>
                </a:lnTo>
                <a:lnTo>
                  <a:pt x="407060" y="243560"/>
                </a:lnTo>
                <a:lnTo>
                  <a:pt x="399618" y="269265"/>
                </a:lnTo>
                <a:lnTo>
                  <a:pt x="407060" y="294957"/>
                </a:lnTo>
                <a:lnTo>
                  <a:pt x="428447" y="313829"/>
                </a:lnTo>
                <a:lnTo>
                  <a:pt x="462445" y="325462"/>
                </a:lnTo>
                <a:lnTo>
                  <a:pt x="507695" y="329425"/>
                </a:lnTo>
                <a:lnTo>
                  <a:pt x="552792" y="325462"/>
                </a:lnTo>
                <a:lnTo>
                  <a:pt x="586803" y="313829"/>
                </a:lnTo>
                <a:lnTo>
                  <a:pt x="587222" y="313461"/>
                </a:lnTo>
                <a:lnTo>
                  <a:pt x="608291" y="294957"/>
                </a:lnTo>
                <a:lnTo>
                  <a:pt x="615772" y="269265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17141" y="1388517"/>
            <a:ext cx="358735" cy="259118"/>
          </a:xfrm>
          <a:custGeom>
            <a:avLst/>
            <a:gdLst/>
            <a:ahLst/>
            <a:cxnLst/>
            <a:rect l="l" t="t" r="r" b="b"/>
            <a:pathLst>
              <a:path w="395605" h="285750">
                <a:moveTo>
                  <a:pt x="186080" y="141503"/>
                </a:moveTo>
                <a:lnTo>
                  <a:pt x="179400" y="79438"/>
                </a:lnTo>
                <a:lnTo>
                  <a:pt x="163576" y="42341"/>
                </a:lnTo>
                <a:lnTo>
                  <a:pt x="160540" y="35229"/>
                </a:lnTo>
                <a:lnTo>
                  <a:pt x="134454" y="11696"/>
                </a:lnTo>
                <a:lnTo>
                  <a:pt x="134454" y="141503"/>
                </a:lnTo>
                <a:lnTo>
                  <a:pt x="131305" y="189877"/>
                </a:lnTo>
                <a:lnTo>
                  <a:pt x="122618" y="220980"/>
                </a:lnTo>
                <a:lnTo>
                  <a:pt x="109537" y="237604"/>
                </a:lnTo>
                <a:lnTo>
                  <a:pt x="93230" y="242519"/>
                </a:lnTo>
                <a:lnTo>
                  <a:pt x="76695" y="237604"/>
                </a:lnTo>
                <a:lnTo>
                  <a:pt x="63512" y="220980"/>
                </a:lnTo>
                <a:lnTo>
                  <a:pt x="54787" y="189877"/>
                </a:lnTo>
                <a:lnTo>
                  <a:pt x="51625" y="141503"/>
                </a:lnTo>
                <a:lnTo>
                  <a:pt x="54787" y="93573"/>
                </a:lnTo>
                <a:lnTo>
                  <a:pt x="63512" y="63093"/>
                </a:lnTo>
                <a:lnTo>
                  <a:pt x="76695" y="47028"/>
                </a:lnTo>
                <a:lnTo>
                  <a:pt x="93230" y="42341"/>
                </a:lnTo>
                <a:lnTo>
                  <a:pt x="109537" y="47028"/>
                </a:lnTo>
                <a:lnTo>
                  <a:pt x="122618" y="63093"/>
                </a:lnTo>
                <a:lnTo>
                  <a:pt x="131305" y="93573"/>
                </a:lnTo>
                <a:lnTo>
                  <a:pt x="134454" y="141503"/>
                </a:lnTo>
                <a:lnTo>
                  <a:pt x="134454" y="11696"/>
                </a:lnTo>
                <a:lnTo>
                  <a:pt x="131241" y="8788"/>
                </a:lnTo>
                <a:lnTo>
                  <a:pt x="93230" y="0"/>
                </a:lnTo>
                <a:lnTo>
                  <a:pt x="55003" y="8737"/>
                </a:lnTo>
                <a:lnTo>
                  <a:pt x="25590" y="35102"/>
                </a:lnTo>
                <a:lnTo>
                  <a:pt x="6680" y="79286"/>
                </a:lnTo>
                <a:lnTo>
                  <a:pt x="0" y="141503"/>
                </a:lnTo>
                <a:lnTo>
                  <a:pt x="6680" y="203911"/>
                </a:lnTo>
                <a:lnTo>
                  <a:pt x="25590" y="248881"/>
                </a:lnTo>
                <a:lnTo>
                  <a:pt x="55003" y="276098"/>
                </a:lnTo>
                <a:lnTo>
                  <a:pt x="93230" y="285229"/>
                </a:lnTo>
                <a:lnTo>
                  <a:pt x="131241" y="276098"/>
                </a:lnTo>
                <a:lnTo>
                  <a:pt x="160540" y="248881"/>
                </a:lnTo>
                <a:lnTo>
                  <a:pt x="163207" y="242519"/>
                </a:lnTo>
                <a:lnTo>
                  <a:pt x="179400" y="203911"/>
                </a:lnTo>
                <a:lnTo>
                  <a:pt x="186080" y="141503"/>
                </a:lnTo>
                <a:close/>
              </a:path>
              <a:path w="395605" h="285750">
                <a:moveTo>
                  <a:pt x="395173" y="233984"/>
                </a:moveTo>
                <a:lnTo>
                  <a:pt x="335381" y="233984"/>
                </a:lnTo>
                <a:lnTo>
                  <a:pt x="325018" y="234238"/>
                </a:lnTo>
                <a:lnTo>
                  <a:pt x="313512" y="234911"/>
                </a:lnTo>
                <a:lnTo>
                  <a:pt x="301802" y="235864"/>
                </a:lnTo>
                <a:lnTo>
                  <a:pt x="290817" y="236956"/>
                </a:lnTo>
                <a:lnTo>
                  <a:pt x="326237" y="199478"/>
                </a:lnTo>
                <a:lnTo>
                  <a:pt x="355295" y="161099"/>
                </a:lnTo>
                <a:lnTo>
                  <a:pt x="374954" y="122567"/>
                </a:lnTo>
                <a:lnTo>
                  <a:pt x="382181" y="84683"/>
                </a:lnTo>
                <a:lnTo>
                  <a:pt x="375970" y="49822"/>
                </a:lnTo>
                <a:lnTo>
                  <a:pt x="358406" y="23114"/>
                </a:lnTo>
                <a:lnTo>
                  <a:pt x="331101" y="6019"/>
                </a:lnTo>
                <a:lnTo>
                  <a:pt x="295643" y="0"/>
                </a:lnTo>
                <a:lnTo>
                  <a:pt x="269722" y="2743"/>
                </a:lnTo>
                <a:lnTo>
                  <a:pt x="247408" y="10769"/>
                </a:lnTo>
                <a:lnTo>
                  <a:pt x="227380" y="23812"/>
                </a:lnTo>
                <a:lnTo>
                  <a:pt x="208356" y="41592"/>
                </a:lnTo>
                <a:lnTo>
                  <a:pt x="238074" y="71310"/>
                </a:lnTo>
                <a:lnTo>
                  <a:pt x="248945" y="60477"/>
                </a:lnTo>
                <a:lnTo>
                  <a:pt x="260959" y="51485"/>
                </a:lnTo>
                <a:lnTo>
                  <a:pt x="274167" y="45351"/>
                </a:lnTo>
                <a:lnTo>
                  <a:pt x="288582" y="43078"/>
                </a:lnTo>
                <a:lnTo>
                  <a:pt x="305993" y="46126"/>
                </a:lnTo>
                <a:lnTo>
                  <a:pt x="318947" y="54914"/>
                </a:lnTo>
                <a:lnTo>
                  <a:pt x="327025" y="68935"/>
                </a:lnTo>
                <a:lnTo>
                  <a:pt x="329806" y="87655"/>
                </a:lnTo>
                <a:lnTo>
                  <a:pt x="321741" y="121234"/>
                </a:lnTo>
                <a:lnTo>
                  <a:pt x="298373" y="158864"/>
                </a:lnTo>
                <a:lnTo>
                  <a:pt x="261023" y="201091"/>
                </a:lnTo>
                <a:lnTo>
                  <a:pt x="210959" y="248462"/>
                </a:lnTo>
                <a:lnTo>
                  <a:pt x="210959" y="280035"/>
                </a:lnTo>
                <a:lnTo>
                  <a:pt x="395173" y="280035"/>
                </a:lnTo>
                <a:lnTo>
                  <a:pt x="395173" y="233984"/>
                </a:lnTo>
                <a:close/>
              </a:path>
            </a:pathLst>
          </a:custGeom>
          <a:solidFill>
            <a:srgbClr val="C1C1C1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153724" y="984729"/>
            <a:ext cx="274665" cy="149137"/>
            <a:chOff x="7615911" y="1085937"/>
            <a:chExt cx="302895" cy="164465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5911" y="1085937"/>
              <a:ext cx="137267" cy="16418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83307" y="1085937"/>
              <a:ext cx="135128" cy="164364"/>
            </a:xfrm>
            <a:prstGeom prst="rect">
              <a:avLst/>
            </a:prstGeom>
          </p:spPr>
        </p:pic>
      </p:grpSp>
      <p:sp>
        <p:nvSpPr>
          <p:cNvPr id="19" name="object 19"/>
          <p:cNvSpPr/>
          <p:nvPr/>
        </p:nvSpPr>
        <p:spPr>
          <a:xfrm>
            <a:off x="8555437" y="984891"/>
            <a:ext cx="21881" cy="19002"/>
          </a:xfrm>
          <a:custGeom>
            <a:avLst/>
            <a:gdLst/>
            <a:ahLst/>
            <a:cxnLst/>
            <a:rect l="l" t="t" r="r" b="b"/>
            <a:pathLst>
              <a:path w="24129" h="20955">
                <a:moveTo>
                  <a:pt x="23531" y="20501"/>
                </a:moveTo>
                <a:lnTo>
                  <a:pt x="0" y="20501"/>
                </a:lnTo>
                <a:lnTo>
                  <a:pt x="0" y="0"/>
                </a:lnTo>
                <a:lnTo>
                  <a:pt x="23531" y="0"/>
                </a:lnTo>
                <a:lnTo>
                  <a:pt x="23531" y="20501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458595" y="990948"/>
            <a:ext cx="122649" cy="140500"/>
          </a:xfrm>
          <a:custGeom>
            <a:avLst/>
            <a:gdLst/>
            <a:ahLst/>
            <a:cxnLst/>
            <a:rect l="l" t="t" r="r" b="b"/>
            <a:pathLst>
              <a:path w="135254" h="154940">
                <a:moveTo>
                  <a:pt x="130314" y="13970"/>
                </a:moveTo>
                <a:lnTo>
                  <a:pt x="106794" y="13970"/>
                </a:lnTo>
                <a:lnTo>
                  <a:pt x="106794" y="31750"/>
                </a:lnTo>
                <a:lnTo>
                  <a:pt x="106794" y="43180"/>
                </a:lnTo>
                <a:lnTo>
                  <a:pt x="77546" y="43180"/>
                </a:lnTo>
                <a:lnTo>
                  <a:pt x="77546" y="36830"/>
                </a:lnTo>
                <a:lnTo>
                  <a:pt x="77546" y="31750"/>
                </a:lnTo>
                <a:lnTo>
                  <a:pt x="106794" y="31750"/>
                </a:lnTo>
                <a:lnTo>
                  <a:pt x="106794" y="13970"/>
                </a:lnTo>
                <a:lnTo>
                  <a:pt x="77546" y="13970"/>
                </a:lnTo>
                <a:lnTo>
                  <a:pt x="77546" y="0"/>
                </a:lnTo>
                <a:lnTo>
                  <a:pt x="54559" y="0"/>
                </a:lnTo>
                <a:lnTo>
                  <a:pt x="54559" y="13970"/>
                </a:lnTo>
                <a:lnTo>
                  <a:pt x="54559" y="19050"/>
                </a:lnTo>
                <a:lnTo>
                  <a:pt x="54559" y="36830"/>
                </a:lnTo>
                <a:lnTo>
                  <a:pt x="54559" y="43180"/>
                </a:lnTo>
                <a:lnTo>
                  <a:pt x="54559" y="54610"/>
                </a:lnTo>
                <a:lnTo>
                  <a:pt x="23355" y="54610"/>
                </a:lnTo>
                <a:lnTo>
                  <a:pt x="23355" y="36830"/>
                </a:lnTo>
                <a:lnTo>
                  <a:pt x="54559" y="36830"/>
                </a:lnTo>
                <a:lnTo>
                  <a:pt x="54559" y="19050"/>
                </a:lnTo>
                <a:lnTo>
                  <a:pt x="23355" y="19050"/>
                </a:lnTo>
                <a:lnTo>
                  <a:pt x="23355" y="0"/>
                </a:lnTo>
                <a:lnTo>
                  <a:pt x="0" y="0"/>
                </a:lnTo>
                <a:lnTo>
                  <a:pt x="0" y="72390"/>
                </a:lnTo>
                <a:lnTo>
                  <a:pt x="77546" y="72390"/>
                </a:lnTo>
                <a:lnTo>
                  <a:pt x="77546" y="62230"/>
                </a:lnTo>
                <a:lnTo>
                  <a:pt x="106794" y="62230"/>
                </a:lnTo>
                <a:lnTo>
                  <a:pt x="106794" y="77470"/>
                </a:lnTo>
                <a:lnTo>
                  <a:pt x="130314" y="77470"/>
                </a:lnTo>
                <a:lnTo>
                  <a:pt x="130314" y="19050"/>
                </a:lnTo>
                <a:lnTo>
                  <a:pt x="130314" y="13970"/>
                </a:lnTo>
                <a:close/>
              </a:path>
              <a:path w="135254" h="154940">
                <a:moveTo>
                  <a:pt x="134950" y="137160"/>
                </a:moveTo>
                <a:lnTo>
                  <a:pt x="45466" y="137160"/>
                </a:lnTo>
                <a:lnTo>
                  <a:pt x="45466" y="127000"/>
                </a:lnTo>
                <a:lnTo>
                  <a:pt x="130314" y="127000"/>
                </a:lnTo>
                <a:lnTo>
                  <a:pt x="130314" y="110490"/>
                </a:lnTo>
                <a:lnTo>
                  <a:pt x="130314" y="101600"/>
                </a:lnTo>
                <a:lnTo>
                  <a:pt x="130314" y="83820"/>
                </a:lnTo>
                <a:lnTo>
                  <a:pt x="21932" y="83820"/>
                </a:lnTo>
                <a:lnTo>
                  <a:pt x="21932" y="101600"/>
                </a:lnTo>
                <a:lnTo>
                  <a:pt x="106972" y="101600"/>
                </a:lnTo>
                <a:lnTo>
                  <a:pt x="106972" y="110490"/>
                </a:lnTo>
                <a:lnTo>
                  <a:pt x="22288" y="110490"/>
                </a:lnTo>
                <a:lnTo>
                  <a:pt x="22288" y="127000"/>
                </a:lnTo>
                <a:lnTo>
                  <a:pt x="22288" y="137160"/>
                </a:lnTo>
                <a:lnTo>
                  <a:pt x="22288" y="154940"/>
                </a:lnTo>
                <a:lnTo>
                  <a:pt x="134950" y="154940"/>
                </a:lnTo>
                <a:lnTo>
                  <a:pt x="134950" y="13716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46248" y="984567"/>
            <a:ext cx="434529" cy="149045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9139255" y="1090936"/>
            <a:ext cx="35701" cy="63340"/>
          </a:xfrm>
          <a:custGeom>
            <a:avLst/>
            <a:gdLst/>
            <a:ahLst/>
            <a:cxnLst/>
            <a:rect l="l" t="t" r="r" b="b"/>
            <a:pathLst>
              <a:path w="39370" h="69850">
                <a:moveTo>
                  <a:pt x="5526" y="69703"/>
                </a:moveTo>
                <a:lnTo>
                  <a:pt x="0" y="55441"/>
                </a:lnTo>
                <a:lnTo>
                  <a:pt x="9133" y="50898"/>
                </a:lnTo>
                <a:lnTo>
                  <a:pt x="15843" y="45169"/>
                </a:lnTo>
                <a:lnTo>
                  <a:pt x="19980" y="38470"/>
                </a:lnTo>
                <a:lnTo>
                  <a:pt x="21392" y="31018"/>
                </a:lnTo>
                <a:lnTo>
                  <a:pt x="11231" y="31018"/>
                </a:lnTo>
                <a:lnTo>
                  <a:pt x="3387" y="25492"/>
                </a:lnTo>
                <a:lnTo>
                  <a:pt x="3387" y="6061"/>
                </a:lnTo>
                <a:lnTo>
                  <a:pt x="11052" y="0"/>
                </a:lnTo>
                <a:lnTo>
                  <a:pt x="20322" y="0"/>
                </a:lnTo>
                <a:lnTo>
                  <a:pt x="28389" y="1757"/>
                </a:lnTo>
                <a:lnTo>
                  <a:pt x="34316" y="6841"/>
                </a:lnTo>
                <a:lnTo>
                  <a:pt x="37971" y="14966"/>
                </a:lnTo>
                <a:lnTo>
                  <a:pt x="39219" y="25849"/>
                </a:lnTo>
                <a:lnTo>
                  <a:pt x="36963" y="40497"/>
                </a:lnTo>
                <a:lnTo>
                  <a:pt x="30395" y="52923"/>
                </a:lnTo>
                <a:lnTo>
                  <a:pt x="19815" y="62776"/>
                </a:lnTo>
                <a:lnTo>
                  <a:pt x="5526" y="69703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9233366" y="984566"/>
            <a:ext cx="585608" cy="149713"/>
            <a:chOff x="8806517" y="1085758"/>
            <a:chExt cx="645795" cy="165100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06517" y="1085937"/>
              <a:ext cx="470989" cy="16436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99612" y="1085758"/>
              <a:ext cx="152599" cy="164186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874216" y="984729"/>
            <a:ext cx="285160" cy="147106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218679" y="984729"/>
            <a:ext cx="276269" cy="14920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85711" y="1920321"/>
            <a:ext cx="8823845" cy="0"/>
          </a:xfrm>
          <a:custGeom>
            <a:avLst/>
            <a:gdLst/>
            <a:ahLst/>
            <a:cxnLst/>
            <a:rect l="l" t="t" r="r" b="b"/>
            <a:pathLst>
              <a:path w="9730740">
                <a:moveTo>
                  <a:pt x="0" y="0"/>
                </a:moveTo>
                <a:lnTo>
                  <a:pt x="9730312" y="0"/>
                </a:lnTo>
              </a:path>
            </a:pathLst>
          </a:custGeom>
          <a:ln w="8356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85711" y="5530404"/>
            <a:ext cx="8823845" cy="0"/>
          </a:xfrm>
          <a:custGeom>
            <a:avLst/>
            <a:gdLst/>
            <a:ahLst/>
            <a:cxnLst/>
            <a:rect l="l" t="t" r="r" b="b"/>
            <a:pathLst>
              <a:path w="9730740">
                <a:moveTo>
                  <a:pt x="0" y="0"/>
                </a:moveTo>
                <a:lnTo>
                  <a:pt x="9730312" y="0"/>
                </a:lnTo>
              </a:path>
            </a:pathLst>
          </a:custGeom>
          <a:ln w="8356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458366" y="2085752"/>
            <a:ext cx="7125756" cy="2686770"/>
            <a:chOff x="1335198" y="2300121"/>
            <a:chExt cx="7858125" cy="29629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5198" y="2300121"/>
              <a:ext cx="7810319" cy="296260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151124" y="3564772"/>
              <a:ext cx="6994525" cy="409575"/>
            </a:xfrm>
            <a:custGeom>
              <a:avLst/>
              <a:gdLst/>
              <a:ahLst/>
              <a:cxnLst/>
              <a:rect l="l" t="t" r="r" b="b"/>
              <a:pathLst>
                <a:path w="6994525" h="409575">
                  <a:moveTo>
                    <a:pt x="0" y="0"/>
                  </a:moveTo>
                  <a:lnTo>
                    <a:pt x="0" y="409553"/>
                  </a:lnTo>
                  <a:lnTo>
                    <a:pt x="6994392" y="409553"/>
                  </a:lnTo>
                  <a:lnTo>
                    <a:pt x="6994392" y="0"/>
                  </a:lnTo>
                  <a:lnTo>
                    <a:pt x="0" y="0"/>
                  </a:lnTo>
                  <a:close/>
                </a:path>
              </a:pathLst>
            </a:custGeom>
            <a:ln w="95249">
              <a:solidFill>
                <a:srgbClr val="FC5230"/>
              </a:solidFill>
            </a:ln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7" name="object 7"/>
          <p:cNvSpPr/>
          <p:nvPr/>
        </p:nvSpPr>
        <p:spPr>
          <a:xfrm>
            <a:off x="2480257" y="1367631"/>
            <a:ext cx="249905" cy="291940"/>
          </a:xfrm>
          <a:custGeom>
            <a:avLst/>
            <a:gdLst/>
            <a:ahLst/>
            <a:cxnLst/>
            <a:rect l="l" t="t" r="r" b="b"/>
            <a:pathLst>
              <a:path w="275589" h="321944">
                <a:moveTo>
                  <a:pt x="265550" y="242894"/>
                </a:moveTo>
                <a:lnTo>
                  <a:pt x="245866" y="242894"/>
                </a:lnTo>
                <a:lnTo>
                  <a:pt x="245866" y="111048"/>
                </a:lnTo>
                <a:lnTo>
                  <a:pt x="171214" y="111048"/>
                </a:lnTo>
                <a:lnTo>
                  <a:pt x="171214" y="94335"/>
                </a:lnTo>
                <a:lnTo>
                  <a:pt x="245866" y="94335"/>
                </a:lnTo>
                <a:lnTo>
                  <a:pt x="245866" y="0"/>
                </a:lnTo>
                <a:lnTo>
                  <a:pt x="265550" y="0"/>
                </a:lnTo>
                <a:lnTo>
                  <a:pt x="265550" y="242894"/>
                </a:lnTo>
                <a:close/>
              </a:path>
              <a:path w="275589" h="321944">
                <a:moveTo>
                  <a:pt x="182728" y="46053"/>
                </a:moveTo>
                <a:lnTo>
                  <a:pt x="7427" y="46053"/>
                </a:lnTo>
                <a:lnTo>
                  <a:pt x="7427" y="29340"/>
                </a:lnTo>
                <a:lnTo>
                  <a:pt x="182728" y="29340"/>
                </a:lnTo>
                <a:lnTo>
                  <a:pt x="182728" y="46053"/>
                </a:lnTo>
                <a:close/>
              </a:path>
              <a:path w="275589" h="321944">
                <a:moveTo>
                  <a:pt x="10399" y="197212"/>
                </a:moveTo>
                <a:lnTo>
                  <a:pt x="0" y="181242"/>
                </a:lnTo>
                <a:lnTo>
                  <a:pt x="32735" y="163682"/>
                </a:lnTo>
                <a:lnTo>
                  <a:pt x="60213" y="137974"/>
                </a:lnTo>
                <a:lnTo>
                  <a:pt x="79125" y="106138"/>
                </a:lnTo>
                <a:lnTo>
                  <a:pt x="86164" y="70194"/>
                </a:lnTo>
                <a:lnTo>
                  <a:pt x="86164" y="46053"/>
                </a:lnTo>
                <a:lnTo>
                  <a:pt x="105477" y="46053"/>
                </a:lnTo>
                <a:lnTo>
                  <a:pt x="105553" y="70194"/>
                </a:lnTo>
                <a:lnTo>
                  <a:pt x="112156" y="102558"/>
                </a:lnTo>
                <a:lnTo>
                  <a:pt x="115316" y="107705"/>
                </a:lnTo>
                <a:lnTo>
                  <a:pt x="96192" y="107705"/>
                </a:lnTo>
                <a:lnTo>
                  <a:pt x="82578" y="136889"/>
                </a:lnTo>
                <a:lnTo>
                  <a:pt x="62766" y="162069"/>
                </a:lnTo>
                <a:lnTo>
                  <a:pt x="38219" y="182443"/>
                </a:lnTo>
                <a:lnTo>
                  <a:pt x="10399" y="197212"/>
                </a:lnTo>
                <a:close/>
              </a:path>
              <a:path w="275589" h="321944">
                <a:moveTo>
                  <a:pt x="178642" y="188670"/>
                </a:moveTo>
                <a:lnTo>
                  <a:pt x="152023" y="175079"/>
                </a:lnTo>
                <a:lnTo>
                  <a:pt x="128643" y="156544"/>
                </a:lnTo>
                <a:lnTo>
                  <a:pt x="109649" y="133831"/>
                </a:lnTo>
                <a:lnTo>
                  <a:pt x="96192" y="107705"/>
                </a:lnTo>
                <a:lnTo>
                  <a:pt x="115316" y="107705"/>
                </a:lnTo>
                <a:lnTo>
                  <a:pt x="130221" y="131985"/>
                </a:lnTo>
                <a:lnTo>
                  <a:pt x="156712" y="156051"/>
                </a:lnTo>
                <a:lnTo>
                  <a:pt x="188670" y="172700"/>
                </a:lnTo>
                <a:lnTo>
                  <a:pt x="178642" y="188670"/>
                </a:lnTo>
                <a:close/>
              </a:path>
              <a:path w="275589" h="321944">
                <a:moveTo>
                  <a:pt x="275577" y="321631"/>
                </a:moveTo>
                <a:lnTo>
                  <a:pt x="59423" y="321631"/>
                </a:lnTo>
                <a:lnTo>
                  <a:pt x="59423" y="220610"/>
                </a:lnTo>
                <a:lnTo>
                  <a:pt x="79107" y="220610"/>
                </a:lnTo>
                <a:lnTo>
                  <a:pt x="79107" y="304918"/>
                </a:lnTo>
                <a:lnTo>
                  <a:pt x="275577" y="304918"/>
                </a:lnTo>
                <a:lnTo>
                  <a:pt x="275577" y="321631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89426" y="1367631"/>
            <a:ext cx="241268" cy="299426"/>
          </a:xfrm>
          <a:custGeom>
            <a:avLst/>
            <a:gdLst/>
            <a:ahLst/>
            <a:cxnLst/>
            <a:rect l="l" t="t" r="r" b="b"/>
            <a:pathLst>
              <a:path w="266064" h="330200">
                <a:moveTo>
                  <a:pt x="265921" y="329802"/>
                </a:moveTo>
                <a:lnTo>
                  <a:pt x="246237" y="329802"/>
                </a:lnTo>
                <a:lnTo>
                  <a:pt x="246237" y="152273"/>
                </a:lnTo>
                <a:lnTo>
                  <a:pt x="167500" y="152273"/>
                </a:lnTo>
                <a:lnTo>
                  <a:pt x="167500" y="135189"/>
                </a:lnTo>
                <a:lnTo>
                  <a:pt x="246237" y="135189"/>
                </a:lnTo>
                <a:lnTo>
                  <a:pt x="246237" y="0"/>
                </a:lnTo>
                <a:lnTo>
                  <a:pt x="265921" y="0"/>
                </a:lnTo>
                <a:lnTo>
                  <a:pt x="265921" y="329802"/>
                </a:lnTo>
                <a:close/>
              </a:path>
              <a:path w="266064" h="330200">
                <a:moveTo>
                  <a:pt x="106220" y="59052"/>
                </a:moveTo>
                <a:lnTo>
                  <a:pt x="86535" y="59052"/>
                </a:lnTo>
                <a:lnTo>
                  <a:pt x="86535" y="4828"/>
                </a:lnTo>
                <a:lnTo>
                  <a:pt x="106220" y="4828"/>
                </a:lnTo>
                <a:lnTo>
                  <a:pt x="106220" y="59052"/>
                </a:lnTo>
                <a:close/>
              </a:path>
              <a:path w="266064" h="330200">
                <a:moveTo>
                  <a:pt x="183471" y="75765"/>
                </a:moveTo>
                <a:lnTo>
                  <a:pt x="7799" y="75765"/>
                </a:lnTo>
                <a:lnTo>
                  <a:pt x="7799" y="59052"/>
                </a:lnTo>
                <a:lnTo>
                  <a:pt x="183471" y="59052"/>
                </a:lnTo>
                <a:lnTo>
                  <a:pt x="183471" y="75765"/>
                </a:lnTo>
                <a:close/>
              </a:path>
              <a:path w="266064" h="330200">
                <a:moveTo>
                  <a:pt x="11884" y="264435"/>
                </a:moveTo>
                <a:lnTo>
                  <a:pt x="0" y="248837"/>
                </a:lnTo>
                <a:lnTo>
                  <a:pt x="32694" y="226176"/>
                </a:lnTo>
                <a:lnTo>
                  <a:pt x="60445" y="193452"/>
                </a:lnTo>
                <a:lnTo>
                  <a:pt x="79699" y="153416"/>
                </a:lnTo>
                <a:lnTo>
                  <a:pt x="86907" y="108819"/>
                </a:lnTo>
                <a:lnTo>
                  <a:pt x="86907" y="75765"/>
                </a:lnTo>
                <a:lnTo>
                  <a:pt x="105848" y="75765"/>
                </a:lnTo>
                <a:lnTo>
                  <a:pt x="105848" y="108819"/>
                </a:lnTo>
                <a:lnTo>
                  <a:pt x="113230" y="151490"/>
                </a:lnTo>
                <a:lnTo>
                  <a:pt x="114585" y="154130"/>
                </a:lnTo>
                <a:lnTo>
                  <a:pt x="96563" y="154130"/>
                </a:lnTo>
                <a:lnTo>
                  <a:pt x="82758" y="189593"/>
                </a:lnTo>
                <a:lnTo>
                  <a:pt x="62998" y="220564"/>
                </a:lnTo>
                <a:lnTo>
                  <a:pt x="38851" y="245895"/>
                </a:lnTo>
                <a:lnTo>
                  <a:pt x="11884" y="264435"/>
                </a:lnTo>
                <a:close/>
              </a:path>
              <a:path w="266064" h="330200">
                <a:moveTo>
                  <a:pt x="181985" y="257750"/>
                </a:moveTo>
                <a:lnTo>
                  <a:pt x="155111" y="240567"/>
                </a:lnTo>
                <a:lnTo>
                  <a:pt x="130778" y="216943"/>
                </a:lnTo>
                <a:lnTo>
                  <a:pt x="110694" y="187817"/>
                </a:lnTo>
                <a:lnTo>
                  <a:pt x="96563" y="154130"/>
                </a:lnTo>
                <a:lnTo>
                  <a:pt x="114585" y="154130"/>
                </a:lnTo>
                <a:lnTo>
                  <a:pt x="132867" y="189738"/>
                </a:lnTo>
                <a:lnTo>
                  <a:pt x="161001" y="220953"/>
                </a:lnTo>
                <a:lnTo>
                  <a:pt x="193870" y="242523"/>
                </a:lnTo>
                <a:lnTo>
                  <a:pt x="181985" y="25775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14085" y="1367631"/>
            <a:ext cx="226296" cy="299426"/>
          </a:xfrm>
          <a:custGeom>
            <a:avLst/>
            <a:gdLst/>
            <a:ahLst/>
            <a:cxnLst/>
            <a:rect l="l" t="t" r="r" b="b"/>
            <a:pathLst>
              <a:path w="249555" h="330200">
                <a:moveTo>
                  <a:pt x="27483" y="248465"/>
                </a:moveTo>
                <a:lnTo>
                  <a:pt x="1114" y="248465"/>
                </a:lnTo>
                <a:lnTo>
                  <a:pt x="1114" y="127018"/>
                </a:lnTo>
                <a:lnTo>
                  <a:pt x="131475" y="127018"/>
                </a:lnTo>
                <a:lnTo>
                  <a:pt x="131475" y="49024"/>
                </a:lnTo>
                <a:lnTo>
                  <a:pt x="0" y="49024"/>
                </a:lnTo>
                <a:lnTo>
                  <a:pt x="0" y="31940"/>
                </a:lnTo>
                <a:lnTo>
                  <a:pt x="150787" y="31940"/>
                </a:lnTo>
                <a:lnTo>
                  <a:pt x="150787" y="143731"/>
                </a:lnTo>
                <a:lnTo>
                  <a:pt x="20798" y="143731"/>
                </a:lnTo>
                <a:lnTo>
                  <a:pt x="20798" y="231752"/>
                </a:lnTo>
                <a:lnTo>
                  <a:pt x="195231" y="231752"/>
                </a:lnTo>
                <a:lnTo>
                  <a:pt x="195727" y="236209"/>
                </a:lnTo>
                <a:lnTo>
                  <a:pt x="150428" y="242355"/>
                </a:lnTo>
                <a:lnTo>
                  <a:pt x="108262" y="246098"/>
                </a:lnTo>
                <a:lnTo>
                  <a:pt x="67768" y="247960"/>
                </a:lnTo>
                <a:lnTo>
                  <a:pt x="27483" y="248465"/>
                </a:lnTo>
                <a:close/>
              </a:path>
              <a:path w="249555" h="330200">
                <a:moveTo>
                  <a:pt x="195231" y="231752"/>
                </a:moveTo>
                <a:lnTo>
                  <a:pt x="27483" y="231752"/>
                </a:lnTo>
                <a:lnTo>
                  <a:pt x="67112" y="231195"/>
                </a:lnTo>
                <a:lnTo>
                  <a:pt x="107194" y="229245"/>
                </a:lnTo>
                <a:lnTo>
                  <a:pt x="149017" y="225485"/>
                </a:lnTo>
                <a:lnTo>
                  <a:pt x="193870" y="219496"/>
                </a:lnTo>
                <a:lnTo>
                  <a:pt x="195231" y="231752"/>
                </a:lnTo>
                <a:close/>
              </a:path>
              <a:path w="249555" h="330200">
                <a:moveTo>
                  <a:pt x="249208" y="330173"/>
                </a:moveTo>
                <a:lnTo>
                  <a:pt x="229524" y="330173"/>
                </a:lnTo>
                <a:lnTo>
                  <a:pt x="229524" y="0"/>
                </a:lnTo>
                <a:lnTo>
                  <a:pt x="249208" y="0"/>
                </a:lnTo>
                <a:lnTo>
                  <a:pt x="249208" y="330173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97434" y="1367303"/>
            <a:ext cx="558544" cy="299426"/>
          </a:xfrm>
          <a:custGeom>
            <a:avLst/>
            <a:gdLst/>
            <a:ahLst/>
            <a:cxnLst/>
            <a:rect l="l" t="t" r="r" b="b"/>
            <a:pathLst>
              <a:path w="615950" h="330200">
                <a:moveTo>
                  <a:pt x="183832" y="38252"/>
                </a:moveTo>
                <a:lnTo>
                  <a:pt x="18935" y="38252"/>
                </a:lnTo>
                <a:lnTo>
                  <a:pt x="18935" y="54597"/>
                </a:lnTo>
                <a:lnTo>
                  <a:pt x="164528" y="54597"/>
                </a:lnTo>
                <a:lnTo>
                  <a:pt x="164261" y="76276"/>
                </a:lnTo>
                <a:lnTo>
                  <a:pt x="162941" y="104965"/>
                </a:lnTo>
                <a:lnTo>
                  <a:pt x="159829" y="140398"/>
                </a:lnTo>
                <a:lnTo>
                  <a:pt x="154127" y="182346"/>
                </a:lnTo>
                <a:lnTo>
                  <a:pt x="173812" y="184213"/>
                </a:lnTo>
                <a:lnTo>
                  <a:pt x="179603" y="139026"/>
                </a:lnTo>
                <a:lnTo>
                  <a:pt x="182587" y="101625"/>
                </a:lnTo>
                <a:lnTo>
                  <a:pt x="183680" y="72072"/>
                </a:lnTo>
                <a:lnTo>
                  <a:pt x="183807" y="54597"/>
                </a:lnTo>
                <a:lnTo>
                  <a:pt x="183832" y="38252"/>
                </a:lnTo>
                <a:close/>
              </a:path>
              <a:path w="615950" h="330200">
                <a:moveTo>
                  <a:pt x="211696" y="242150"/>
                </a:moveTo>
                <a:lnTo>
                  <a:pt x="211023" y="235458"/>
                </a:lnTo>
                <a:lnTo>
                  <a:pt x="210210" y="227291"/>
                </a:lnTo>
                <a:lnTo>
                  <a:pt x="182562" y="230454"/>
                </a:lnTo>
                <a:lnTo>
                  <a:pt x="153987" y="232765"/>
                </a:lnTo>
                <a:lnTo>
                  <a:pt x="124917" y="234391"/>
                </a:lnTo>
                <a:lnTo>
                  <a:pt x="95821" y="235458"/>
                </a:lnTo>
                <a:lnTo>
                  <a:pt x="95821" y="132588"/>
                </a:lnTo>
                <a:lnTo>
                  <a:pt x="76504" y="132588"/>
                </a:lnTo>
                <a:lnTo>
                  <a:pt x="76504" y="236207"/>
                </a:lnTo>
                <a:lnTo>
                  <a:pt x="56400" y="236639"/>
                </a:lnTo>
                <a:lnTo>
                  <a:pt x="0" y="236943"/>
                </a:lnTo>
                <a:lnTo>
                  <a:pt x="3340" y="254406"/>
                </a:lnTo>
                <a:lnTo>
                  <a:pt x="51092" y="253796"/>
                </a:lnTo>
                <a:lnTo>
                  <a:pt x="103479" y="252031"/>
                </a:lnTo>
                <a:lnTo>
                  <a:pt x="157886" y="248399"/>
                </a:lnTo>
                <a:lnTo>
                  <a:pt x="211696" y="242150"/>
                </a:lnTo>
                <a:close/>
              </a:path>
              <a:path w="615950" h="330200">
                <a:moveTo>
                  <a:pt x="310857" y="141122"/>
                </a:moveTo>
                <a:lnTo>
                  <a:pt x="252920" y="141122"/>
                </a:lnTo>
                <a:lnTo>
                  <a:pt x="252920" y="0"/>
                </a:lnTo>
                <a:lnTo>
                  <a:pt x="233235" y="0"/>
                </a:lnTo>
                <a:lnTo>
                  <a:pt x="233235" y="330174"/>
                </a:lnTo>
                <a:lnTo>
                  <a:pt x="252920" y="330174"/>
                </a:lnTo>
                <a:lnTo>
                  <a:pt x="252920" y="158953"/>
                </a:lnTo>
                <a:lnTo>
                  <a:pt x="310857" y="158953"/>
                </a:lnTo>
                <a:lnTo>
                  <a:pt x="310857" y="141122"/>
                </a:lnTo>
                <a:close/>
              </a:path>
              <a:path w="615950" h="330200">
                <a:moveTo>
                  <a:pt x="537413" y="166751"/>
                </a:moveTo>
                <a:lnTo>
                  <a:pt x="505447" y="150101"/>
                </a:lnTo>
                <a:lnTo>
                  <a:pt x="478955" y="126034"/>
                </a:lnTo>
                <a:lnTo>
                  <a:pt x="464286" y="102133"/>
                </a:lnTo>
                <a:lnTo>
                  <a:pt x="460895" y="96608"/>
                </a:lnTo>
                <a:lnTo>
                  <a:pt x="454291" y="64249"/>
                </a:lnTo>
                <a:lnTo>
                  <a:pt x="454215" y="43446"/>
                </a:lnTo>
                <a:lnTo>
                  <a:pt x="531469" y="43446"/>
                </a:lnTo>
                <a:lnTo>
                  <a:pt x="531469" y="26733"/>
                </a:lnTo>
                <a:lnTo>
                  <a:pt x="356171" y="26733"/>
                </a:lnTo>
                <a:lnTo>
                  <a:pt x="356171" y="43446"/>
                </a:lnTo>
                <a:lnTo>
                  <a:pt x="434898" y="43446"/>
                </a:lnTo>
                <a:lnTo>
                  <a:pt x="434898" y="64249"/>
                </a:lnTo>
                <a:lnTo>
                  <a:pt x="427926" y="100469"/>
                </a:lnTo>
                <a:lnTo>
                  <a:pt x="409143" y="132588"/>
                </a:lnTo>
                <a:lnTo>
                  <a:pt x="381787" y="158572"/>
                </a:lnTo>
                <a:lnTo>
                  <a:pt x="349110" y="176415"/>
                </a:lnTo>
                <a:lnTo>
                  <a:pt x="359143" y="192379"/>
                </a:lnTo>
                <a:lnTo>
                  <a:pt x="387172" y="177546"/>
                </a:lnTo>
                <a:lnTo>
                  <a:pt x="411835" y="157010"/>
                </a:lnTo>
                <a:lnTo>
                  <a:pt x="431685" y="131584"/>
                </a:lnTo>
                <a:lnTo>
                  <a:pt x="445300" y="102133"/>
                </a:lnTo>
                <a:lnTo>
                  <a:pt x="458546" y="128041"/>
                </a:lnTo>
                <a:lnTo>
                  <a:pt x="477431" y="150596"/>
                </a:lnTo>
                <a:lnTo>
                  <a:pt x="500773" y="168986"/>
                </a:lnTo>
                <a:lnTo>
                  <a:pt x="527380" y="182346"/>
                </a:lnTo>
                <a:lnTo>
                  <a:pt x="537413" y="166751"/>
                </a:lnTo>
                <a:close/>
              </a:path>
              <a:path w="615950" h="330200">
                <a:moveTo>
                  <a:pt x="614286" y="368"/>
                </a:moveTo>
                <a:lnTo>
                  <a:pt x="594601" y="368"/>
                </a:lnTo>
                <a:lnTo>
                  <a:pt x="594601" y="89496"/>
                </a:lnTo>
                <a:lnTo>
                  <a:pt x="520331" y="89496"/>
                </a:lnTo>
                <a:lnTo>
                  <a:pt x="520331" y="106210"/>
                </a:lnTo>
                <a:lnTo>
                  <a:pt x="594601" y="106210"/>
                </a:lnTo>
                <a:lnTo>
                  <a:pt x="594601" y="196837"/>
                </a:lnTo>
                <a:lnTo>
                  <a:pt x="614286" y="196837"/>
                </a:lnTo>
                <a:lnTo>
                  <a:pt x="614286" y="368"/>
                </a:lnTo>
                <a:close/>
              </a:path>
              <a:path w="615950" h="330200">
                <a:moveTo>
                  <a:pt x="615772" y="269265"/>
                </a:moveTo>
                <a:lnTo>
                  <a:pt x="608291" y="243560"/>
                </a:lnTo>
                <a:lnTo>
                  <a:pt x="596468" y="233184"/>
                </a:lnTo>
                <a:lnTo>
                  <a:pt x="596468" y="269265"/>
                </a:lnTo>
                <a:lnTo>
                  <a:pt x="590169" y="287756"/>
                </a:lnTo>
                <a:lnTo>
                  <a:pt x="572274" y="301663"/>
                </a:lnTo>
                <a:lnTo>
                  <a:pt x="544283" y="310413"/>
                </a:lnTo>
                <a:lnTo>
                  <a:pt x="507695" y="313461"/>
                </a:lnTo>
                <a:lnTo>
                  <a:pt x="471170" y="310413"/>
                </a:lnTo>
                <a:lnTo>
                  <a:pt x="443306" y="301663"/>
                </a:lnTo>
                <a:lnTo>
                  <a:pt x="425538" y="287756"/>
                </a:lnTo>
                <a:lnTo>
                  <a:pt x="419303" y="269265"/>
                </a:lnTo>
                <a:lnTo>
                  <a:pt x="425538" y="250761"/>
                </a:lnTo>
                <a:lnTo>
                  <a:pt x="443306" y="236855"/>
                </a:lnTo>
                <a:lnTo>
                  <a:pt x="471170" y="228104"/>
                </a:lnTo>
                <a:lnTo>
                  <a:pt x="507695" y="225069"/>
                </a:lnTo>
                <a:lnTo>
                  <a:pt x="544283" y="228104"/>
                </a:lnTo>
                <a:lnTo>
                  <a:pt x="572274" y="236855"/>
                </a:lnTo>
                <a:lnTo>
                  <a:pt x="590169" y="250761"/>
                </a:lnTo>
                <a:lnTo>
                  <a:pt x="596468" y="269265"/>
                </a:lnTo>
                <a:lnTo>
                  <a:pt x="596468" y="233184"/>
                </a:lnTo>
                <a:lnTo>
                  <a:pt x="587222" y="225069"/>
                </a:lnTo>
                <a:lnTo>
                  <a:pt x="586803" y="224688"/>
                </a:lnTo>
                <a:lnTo>
                  <a:pt x="552792" y="213067"/>
                </a:lnTo>
                <a:lnTo>
                  <a:pt x="507695" y="209092"/>
                </a:lnTo>
                <a:lnTo>
                  <a:pt x="462445" y="213067"/>
                </a:lnTo>
                <a:lnTo>
                  <a:pt x="428447" y="224688"/>
                </a:lnTo>
                <a:lnTo>
                  <a:pt x="407060" y="243560"/>
                </a:lnTo>
                <a:lnTo>
                  <a:pt x="399618" y="269265"/>
                </a:lnTo>
                <a:lnTo>
                  <a:pt x="407060" y="294957"/>
                </a:lnTo>
                <a:lnTo>
                  <a:pt x="428447" y="313829"/>
                </a:lnTo>
                <a:lnTo>
                  <a:pt x="462445" y="325462"/>
                </a:lnTo>
                <a:lnTo>
                  <a:pt x="507695" y="329425"/>
                </a:lnTo>
                <a:lnTo>
                  <a:pt x="552792" y="325462"/>
                </a:lnTo>
                <a:lnTo>
                  <a:pt x="586803" y="313829"/>
                </a:lnTo>
                <a:lnTo>
                  <a:pt x="587222" y="313461"/>
                </a:lnTo>
                <a:lnTo>
                  <a:pt x="608291" y="294957"/>
                </a:lnTo>
                <a:lnTo>
                  <a:pt x="615772" y="269265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17141" y="1388517"/>
            <a:ext cx="358735" cy="259118"/>
          </a:xfrm>
          <a:custGeom>
            <a:avLst/>
            <a:gdLst/>
            <a:ahLst/>
            <a:cxnLst/>
            <a:rect l="l" t="t" r="r" b="b"/>
            <a:pathLst>
              <a:path w="395605" h="285750">
                <a:moveTo>
                  <a:pt x="186080" y="141503"/>
                </a:moveTo>
                <a:lnTo>
                  <a:pt x="179400" y="79438"/>
                </a:lnTo>
                <a:lnTo>
                  <a:pt x="163576" y="42341"/>
                </a:lnTo>
                <a:lnTo>
                  <a:pt x="160540" y="35229"/>
                </a:lnTo>
                <a:lnTo>
                  <a:pt x="134454" y="11696"/>
                </a:lnTo>
                <a:lnTo>
                  <a:pt x="134454" y="141503"/>
                </a:lnTo>
                <a:lnTo>
                  <a:pt x="131305" y="189877"/>
                </a:lnTo>
                <a:lnTo>
                  <a:pt x="122618" y="220980"/>
                </a:lnTo>
                <a:lnTo>
                  <a:pt x="109537" y="237604"/>
                </a:lnTo>
                <a:lnTo>
                  <a:pt x="93230" y="242519"/>
                </a:lnTo>
                <a:lnTo>
                  <a:pt x="76695" y="237604"/>
                </a:lnTo>
                <a:lnTo>
                  <a:pt x="63512" y="220980"/>
                </a:lnTo>
                <a:lnTo>
                  <a:pt x="54787" y="189877"/>
                </a:lnTo>
                <a:lnTo>
                  <a:pt x="51625" y="141503"/>
                </a:lnTo>
                <a:lnTo>
                  <a:pt x="54787" y="93573"/>
                </a:lnTo>
                <a:lnTo>
                  <a:pt x="63512" y="63093"/>
                </a:lnTo>
                <a:lnTo>
                  <a:pt x="76695" y="47028"/>
                </a:lnTo>
                <a:lnTo>
                  <a:pt x="93230" y="42341"/>
                </a:lnTo>
                <a:lnTo>
                  <a:pt x="109537" y="47028"/>
                </a:lnTo>
                <a:lnTo>
                  <a:pt x="122618" y="63093"/>
                </a:lnTo>
                <a:lnTo>
                  <a:pt x="131305" y="93573"/>
                </a:lnTo>
                <a:lnTo>
                  <a:pt x="134454" y="141503"/>
                </a:lnTo>
                <a:lnTo>
                  <a:pt x="134454" y="11696"/>
                </a:lnTo>
                <a:lnTo>
                  <a:pt x="131241" y="8788"/>
                </a:lnTo>
                <a:lnTo>
                  <a:pt x="93230" y="0"/>
                </a:lnTo>
                <a:lnTo>
                  <a:pt x="55003" y="8737"/>
                </a:lnTo>
                <a:lnTo>
                  <a:pt x="25590" y="35102"/>
                </a:lnTo>
                <a:lnTo>
                  <a:pt x="6680" y="79286"/>
                </a:lnTo>
                <a:lnTo>
                  <a:pt x="0" y="141503"/>
                </a:lnTo>
                <a:lnTo>
                  <a:pt x="6680" y="203911"/>
                </a:lnTo>
                <a:lnTo>
                  <a:pt x="25590" y="248881"/>
                </a:lnTo>
                <a:lnTo>
                  <a:pt x="55003" y="276098"/>
                </a:lnTo>
                <a:lnTo>
                  <a:pt x="93230" y="285229"/>
                </a:lnTo>
                <a:lnTo>
                  <a:pt x="131241" y="276098"/>
                </a:lnTo>
                <a:lnTo>
                  <a:pt x="160540" y="248881"/>
                </a:lnTo>
                <a:lnTo>
                  <a:pt x="163207" y="242519"/>
                </a:lnTo>
                <a:lnTo>
                  <a:pt x="179400" y="203911"/>
                </a:lnTo>
                <a:lnTo>
                  <a:pt x="186080" y="141503"/>
                </a:lnTo>
                <a:close/>
              </a:path>
              <a:path w="395605" h="285750">
                <a:moveTo>
                  <a:pt x="395173" y="233984"/>
                </a:moveTo>
                <a:lnTo>
                  <a:pt x="335381" y="233984"/>
                </a:lnTo>
                <a:lnTo>
                  <a:pt x="325018" y="234238"/>
                </a:lnTo>
                <a:lnTo>
                  <a:pt x="313512" y="234911"/>
                </a:lnTo>
                <a:lnTo>
                  <a:pt x="301802" y="235864"/>
                </a:lnTo>
                <a:lnTo>
                  <a:pt x="290817" y="236956"/>
                </a:lnTo>
                <a:lnTo>
                  <a:pt x="326237" y="199478"/>
                </a:lnTo>
                <a:lnTo>
                  <a:pt x="355295" y="161099"/>
                </a:lnTo>
                <a:lnTo>
                  <a:pt x="374954" y="122567"/>
                </a:lnTo>
                <a:lnTo>
                  <a:pt x="382181" y="84683"/>
                </a:lnTo>
                <a:lnTo>
                  <a:pt x="375970" y="49822"/>
                </a:lnTo>
                <a:lnTo>
                  <a:pt x="358406" y="23114"/>
                </a:lnTo>
                <a:lnTo>
                  <a:pt x="331101" y="6019"/>
                </a:lnTo>
                <a:lnTo>
                  <a:pt x="295643" y="0"/>
                </a:lnTo>
                <a:lnTo>
                  <a:pt x="269722" y="2743"/>
                </a:lnTo>
                <a:lnTo>
                  <a:pt x="247408" y="10769"/>
                </a:lnTo>
                <a:lnTo>
                  <a:pt x="227380" y="23812"/>
                </a:lnTo>
                <a:lnTo>
                  <a:pt x="208356" y="41592"/>
                </a:lnTo>
                <a:lnTo>
                  <a:pt x="238074" y="71310"/>
                </a:lnTo>
                <a:lnTo>
                  <a:pt x="248945" y="60477"/>
                </a:lnTo>
                <a:lnTo>
                  <a:pt x="260959" y="51485"/>
                </a:lnTo>
                <a:lnTo>
                  <a:pt x="274167" y="45351"/>
                </a:lnTo>
                <a:lnTo>
                  <a:pt x="288582" y="43078"/>
                </a:lnTo>
                <a:lnTo>
                  <a:pt x="305993" y="46126"/>
                </a:lnTo>
                <a:lnTo>
                  <a:pt x="318947" y="54914"/>
                </a:lnTo>
                <a:lnTo>
                  <a:pt x="327025" y="68935"/>
                </a:lnTo>
                <a:lnTo>
                  <a:pt x="329806" y="87655"/>
                </a:lnTo>
                <a:lnTo>
                  <a:pt x="321741" y="121234"/>
                </a:lnTo>
                <a:lnTo>
                  <a:pt x="298373" y="158864"/>
                </a:lnTo>
                <a:lnTo>
                  <a:pt x="261023" y="201091"/>
                </a:lnTo>
                <a:lnTo>
                  <a:pt x="210959" y="248462"/>
                </a:lnTo>
                <a:lnTo>
                  <a:pt x="210959" y="280035"/>
                </a:lnTo>
                <a:lnTo>
                  <a:pt x="395173" y="280035"/>
                </a:lnTo>
                <a:lnTo>
                  <a:pt x="395173" y="233984"/>
                </a:lnTo>
                <a:close/>
              </a:path>
            </a:pathLst>
          </a:custGeom>
          <a:solidFill>
            <a:srgbClr val="C1C1C1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153724" y="984729"/>
            <a:ext cx="274665" cy="149137"/>
            <a:chOff x="7615911" y="1085937"/>
            <a:chExt cx="302895" cy="16446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5911" y="1085937"/>
              <a:ext cx="137267" cy="16418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83307" y="1085937"/>
              <a:ext cx="135128" cy="164364"/>
            </a:xfrm>
            <a:prstGeom prst="rect">
              <a:avLst/>
            </a:prstGeom>
          </p:spPr>
        </p:pic>
      </p:grpSp>
      <p:sp>
        <p:nvSpPr>
          <p:cNvPr id="15" name="object 15"/>
          <p:cNvSpPr/>
          <p:nvPr/>
        </p:nvSpPr>
        <p:spPr>
          <a:xfrm>
            <a:off x="8555437" y="984891"/>
            <a:ext cx="21881" cy="19002"/>
          </a:xfrm>
          <a:custGeom>
            <a:avLst/>
            <a:gdLst/>
            <a:ahLst/>
            <a:cxnLst/>
            <a:rect l="l" t="t" r="r" b="b"/>
            <a:pathLst>
              <a:path w="24129" h="20955">
                <a:moveTo>
                  <a:pt x="23531" y="20501"/>
                </a:moveTo>
                <a:lnTo>
                  <a:pt x="0" y="20501"/>
                </a:lnTo>
                <a:lnTo>
                  <a:pt x="0" y="0"/>
                </a:lnTo>
                <a:lnTo>
                  <a:pt x="23531" y="0"/>
                </a:lnTo>
                <a:lnTo>
                  <a:pt x="23531" y="20501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458595" y="990948"/>
            <a:ext cx="122649" cy="140500"/>
          </a:xfrm>
          <a:custGeom>
            <a:avLst/>
            <a:gdLst/>
            <a:ahLst/>
            <a:cxnLst/>
            <a:rect l="l" t="t" r="r" b="b"/>
            <a:pathLst>
              <a:path w="135254" h="154940">
                <a:moveTo>
                  <a:pt x="130314" y="13970"/>
                </a:moveTo>
                <a:lnTo>
                  <a:pt x="106794" y="13970"/>
                </a:lnTo>
                <a:lnTo>
                  <a:pt x="106794" y="31750"/>
                </a:lnTo>
                <a:lnTo>
                  <a:pt x="106794" y="43180"/>
                </a:lnTo>
                <a:lnTo>
                  <a:pt x="77546" y="43180"/>
                </a:lnTo>
                <a:lnTo>
                  <a:pt x="77546" y="36830"/>
                </a:lnTo>
                <a:lnTo>
                  <a:pt x="77546" y="31750"/>
                </a:lnTo>
                <a:lnTo>
                  <a:pt x="106794" y="31750"/>
                </a:lnTo>
                <a:lnTo>
                  <a:pt x="106794" y="13970"/>
                </a:lnTo>
                <a:lnTo>
                  <a:pt x="77546" y="13970"/>
                </a:lnTo>
                <a:lnTo>
                  <a:pt x="77546" y="0"/>
                </a:lnTo>
                <a:lnTo>
                  <a:pt x="54559" y="0"/>
                </a:lnTo>
                <a:lnTo>
                  <a:pt x="54559" y="13970"/>
                </a:lnTo>
                <a:lnTo>
                  <a:pt x="54559" y="19050"/>
                </a:lnTo>
                <a:lnTo>
                  <a:pt x="54559" y="36830"/>
                </a:lnTo>
                <a:lnTo>
                  <a:pt x="54559" y="43180"/>
                </a:lnTo>
                <a:lnTo>
                  <a:pt x="54559" y="54610"/>
                </a:lnTo>
                <a:lnTo>
                  <a:pt x="23355" y="54610"/>
                </a:lnTo>
                <a:lnTo>
                  <a:pt x="23355" y="36830"/>
                </a:lnTo>
                <a:lnTo>
                  <a:pt x="54559" y="36830"/>
                </a:lnTo>
                <a:lnTo>
                  <a:pt x="54559" y="19050"/>
                </a:lnTo>
                <a:lnTo>
                  <a:pt x="23355" y="19050"/>
                </a:lnTo>
                <a:lnTo>
                  <a:pt x="23355" y="0"/>
                </a:lnTo>
                <a:lnTo>
                  <a:pt x="0" y="0"/>
                </a:lnTo>
                <a:lnTo>
                  <a:pt x="0" y="72390"/>
                </a:lnTo>
                <a:lnTo>
                  <a:pt x="77546" y="72390"/>
                </a:lnTo>
                <a:lnTo>
                  <a:pt x="77546" y="62230"/>
                </a:lnTo>
                <a:lnTo>
                  <a:pt x="106794" y="62230"/>
                </a:lnTo>
                <a:lnTo>
                  <a:pt x="106794" y="77470"/>
                </a:lnTo>
                <a:lnTo>
                  <a:pt x="130314" y="77470"/>
                </a:lnTo>
                <a:lnTo>
                  <a:pt x="130314" y="19050"/>
                </a:lnTo>
                <a:lnTo>
                  <a:pt x="130314" y="13970"/>
                </a:lnTo>
                <a:close/>
              </a:path>
              <a:path w="135254" h="154940">
                <a:moveTo>
                  <a:pt x="134950" y="137160"/>
                </a:moveTo>
                <a:lnTo>
                  <a:pt x="45466" y="137160"/>
                </a:lnTo>
                <a:lnTo>
                  <a:pt x="45466" y="127000"/>
                </a:lnTo>
                <a:lnTo>
                  <a:pt x="130314" y="127000"/>
                </a:lnTo>
                <a:lnTo>
                  <a:pt x="130314" y="110490"/>
                </a:lnTo>
                <a:lnTo>
                  <a:pt x="130314" y="101600"/>
                </a:lnTo>
                <a:lnTo>
                  <a:pt x="130314" y="83820"/>
                </a:lnTo>
                <a:lnTo>
                  <a:pt x="21932" y="83820"/>
                </a:lnTo>
                <a:lnTo>
                  <a:pt x="21932" y="101600"/>
                </a:lnTo>
                <a:lnTo>
                  <a:pt x="106972" y="101600"/>
                </a:lnTo>
                <a:lnTo>
                  <a:pt x="106972" y="110490"/>
                </a:lnTo>
                <a:lnTo>
                  <a:pt x="22288" y="110490"/>
                </a:lnTo>
                <a:lnTo>
                  <a:pt x="22288" y="127000"/>
                </a:lnTo>
                <a:lnTo>
                  <a:pt x="22288" y="137160"/>
                </a:lnTo>
                <a:lnTo>
                  <a:pt x="22288" y="154940"/>
                </a:lnTo>
                <a:lnTo>
                  <a:pt x="134950" y="154940"/>
                </a:lnTo>
                <a:lnTo>
                  <a:pt x="134950" y="13716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46248" y="984567"/>
            <a:ext cx="434529" cy="149045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9139255" y="1090936"/>
            <a:ext cx="35701" cy="63340"/>
          </a:xfrm>
          <a:custGeom>
            <a:avLst/>
            <a:gdLst/>
            <a:ahLst/>
            <a:cxnLst/>
            <a:rect l="l" t="t" r="r" b="b"/>
            <a:pathLst>
              <a:path w="39370" h="69850">
                <a:moveTo>
                  <a:pt x="5526" y="69703"/>
                </a:moveTo>
                <a:lnTo>
                  <a:pt x="0" y="55441"/>
                </a:lnTo>
                <a:lnTo>
                  <a:pt x="9133" y="50898"/>
                </a:lnTo>
                <a:lnTo>
                  <a:pt x="15843" y="45169"/>
                </a:lnTo>
                <a:lnTo>
                  <a:pt x="19980" y="38470"/>
                </a:lnTo>
                <a:lnTo>
                  <a:pt x="21392" y="31018"/>
                </a:lnTo>
                <a:lnTo>
                  <a:pt x="11231" y="31018"/>
                </a:lnTo>
                <a:lnTo>
                  <a:pt x="3387" y="25492"/>
                </a:lnTo>
                <a:lnTo>
                  <a:pt x="3387" y="6061"/>
                </a:lnTo>
                <a:lnTo>
                  <a:pt x="11052" y="0"/>
                </a:lnTo>
                <a:lnTo>
                  <a:pt x="20322" y="0"/>
                </a:lnTo>
                <a:lnTo>
                  <a:pt x="28389" y="1757"/>
                </a:lnTo>
                <a:lnTo>
                  <a:pt x="34316" y="6841"/>
                </a:lnTo>
                <a:lnTo>
                  <a:pt x="37971" y="14966"/>
                </a:lnTo>
                <a:lnTo>
                  <a:pt x="39219" y="25849"/>
                </a:lnTo>
                <a:lnTo>
                  <a:pt x="36963" y="40497"/>
                </a:lnTo>
                <a:lnTo>
                  <a:pt x="30395" y="52923"/>
                </a:lnTo>
                <a:lnTo>
                  <a:pt x="19815" y="62776"/>
                </a:lnTo>
                <a:lnTo>
                  <a:pt x="5526" y="69703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9233366" y="984566"/>
            <a:ext cx="585608" cy="149713"/>
            <a:chOff x="8806517" y="1085758"/>
            <a:chExt cx="645795" cy="165100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06517" y="1085937"/>
              <a:ext cx="470989" cy="16436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99612" y="1085758"/>
              <a:ext cx="152599" cy="164186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874216" y="984729"/>
            <a:ext cx="285160" cy="147106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218679" y="984729"/>
            <a:ext cx="276269" cy="149208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2471034" y="5093491"/>
            <a:ext cx="597124" cy="204991"/>
            <a:chOff x="1349168" y="5616988"/>
            <a:chExt cx="658495" cy="226060"/>
          </a:xfrm>
        </p:grpSpPr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9168" y="5619782"/>
              <a:ext cx="204980" cy="22174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0311" y="5617242"/>
              <a:ext cx="214124" cy="22555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20344" y="5616988"/>
              <a:ext cx="187200" cy="225808"/>
            </a:xfrm>
            <a:prstGeom prst="rect">
              <a:avLst/>
            </a:prstGeom>
          </p:spPr>
        </p:pic>
      </p:grpSp>
      <p:sp>
        <p:nvSpPr>
          <p:cNvPr id="28" name="object 28"/>
          <p:cNvSpPr/>
          <p:nvPr/>
        </p:nvSpPr>
        <p:spPr>
          <a:xfrm>
            <a:off x="3196925" y="5102075"/>
            <a:ext cx="137045" cy="61037"/>
          </a:xfrm>
          <a:custGeom>
            <a:avLst/>
            <a:gdLst/>
            <a:ahLst/>
            <a:cxnLst/>
            <a:rect l="l" t="t" r="r" b="b"/>
            <a:pathLst>
              <a:path w="151130" h="67310">
                <a:moveTo>
                  <a:pt x="151130" y="55880"/>
                </a:moveTo>
                <a:lnTo>
                  <a:pt x="13462" y="55880"/>
                </a:lnTo>
                <a:lnTo>
                  <a:pt x="13462" y="11430"/>
                </a:lnTo>
                <a:lnTo>
                  <a:pt x="148590" y="11430"/>
                </a:lnTo>
                <a:lnTo>
                  <a:pt x="148590" y="0"/>
                </a:lnTo>
                <a:lnTo>
                  <a:pt x="0" y="0"/>
                </a:lnTo>
                <a:lnTo>
                  <a:pt x="0" y="11430"/>
                </a:lnTo>
                <a:lnTo>
                  <a:pt x="0" y="55880"/>
                </a:lnTo>
                <a:lnTo>
                  <a:pt x="0" y="67310"/>
                </a:lnTo>
                <a:lnTo>
                  <a:pt x="151130" y="67310"/>
                </a:lnTo>
                <a:lnTo>
                  <a:pt x="151130" y="5588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171364" y="5093721"/>
            <a:ext cx="378889" cy="204991"/>
            <a:chOff x="2121477" y="5617242"/>
            <a:chExt cx="417830" cy="226060"/>
          </a:xfrm>
        </p:grpSpPr>
        <p:sp>
          <p:nvSpPr>
            <p:cNvPr id="30" name="object 30"/>
            <p:cNvSpPr/>
            <p:nvPr/>
          </p:nvSpPr>
          <p:spPr>
            <a:xfrm>
              <a:off x="2121471" y="5715546"/>
              <a:ext cx="204470" cy="124460"/>
            </a:xfrm>
            <a:custGeom>
              <a:avLst/>
              <a:gdLst/>
              <a:ahLst/>
              <a:cxnLst/>
              <a:rect l="l" t="t" r="r" b="b"/>
              <a:pathLst>
                <a:path w="204469" h="124460">
                  <a:moveTo>
                    <a:pt x="184150" y="112839"/>
                  </a:moveTo>
                  <a:lnTo>
                    <a:pt x="39116" y="112839"/>
                  </a:lnTo>
                  <a:lnTo>
                    <a:pt x="39116" y="83629"/>
                  </a:lnTo>
                  <a:lnTo>
                    <a:pt x="176784" y="83629"/>
                  </a:lnTo>
                  <a:lnTo>
                    <a:pt x="176784" y="73469"/>
                  </a:lnTo>
                  <a:lnTo>
                    <a:pt x="176784" y="46799"/>
                  </a:lnTo>
                  <a:lnTo>
                    <a:pt x="176784" y="35369"/>
                  </a:lnTo>
                  <a:lnTo>
                    <a:pt x="25400" y="35369"/>
                  </a:lnTo>
                  <a:lnTo>
                    <a:pt x="25400" y="46799"/>
                  </a:lnTo>
                  <a:lnTo>
                    <a:pt x="163576" y="46799"/>
                  </a:lnTo>
                  <a:lnTo>
                    <a:pt x="163576" y="73469"/>
                  </a:lnTo>
                  <a:lnTo>
                    <a:pt x="25908" y="73469"/>
                  </a:lnTo>
                  <a:lnTo>
                    <a:pt x="25908" y="83629"/>
                  </a:lnTo>
                  <a:lnTo>
                    <a:pt x="25908" y="112839"/>
                  </a:lnTo>
                  <a:lnTo>
                    <a:pt x="25908" y="124269"/>
                  </a:lnTo>
                  <a:lnTo>
                    <a:pt x="184150" y="124269"/>
                  </a:lnTo>
                  <a:lnTo>
                    <a:pt x="184150" y="112839"/>
                  </a:lnTo>
                  <a:close/>
                </a:path>
                <a:path w="204469" h="124460">
                  <a:moveTo>
                    <a:pt x="203962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203962" y="11430"/>
                  </a:lnTo>
                  <a:lnTo>
                    <a:pt x="203962" y="0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59478" y="5617242"/>
              <a:ext cx="179326" cy="225554"/>
            </a:xfrm>
            <a:prstGeom prst="rect">
              <a:avLst/>
            </a:prstGeom>
          </p:spPr>
        </p:pic>
      </p:grpSp>
      <p:pic>
        <p:nvPicPr>
          <p:cNvPr id="32" name="object 3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596555" y="5093721"/>
            <a:ext cx="188179" cy="199465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3879179" y="5105467"/>
            <a:ext cx="53551" cy="57582"/>
          </a:xfrm>
          <a:custGeom>
            <a:avLst/>
            <a:gdLst/>
            <a:ahLst/>
            <a:cxnLst/>
            <a:rect l="l" t="t" r="r" b="b"/>
            <a:pathLst>
              <a:path w="59055" h="63500">
                <a:moveTo>
                  <a:pt x="13716" y="63500"/>
                </a:moveTo>
                <a:lnTo>
                  <a:pt x="3302" y="63500"/>
                </a:lnTo>
                <a:lnTo>
                  <a:pt x="254" y="20828"/>
                </a:lnTo>
                <a:lnTo>
                  <a:pt x="0" y="0"/>
                </a:lnTo>
                <a:lnTo>
                  <a:pt x="16764" y="0"/>
                </a:lnTo>
                <a:lnTo>
                  <a:pt x="16510" y="20828"/>
                </a:lnTo>
                <a:lnTo>
                  <a:pt x="13716" y="63500"/>
                </a:lnTo>
                <a:close/>
              </a:path>
              <a:path w="59055" h="63500">
                <a:moveTo>
                  <a:pt x="55372" y="63500"/>
                </a:moveTo>
                <a:lnTo>
                  <a:pt x="45212" y="63500"/>
                </a:lnTo>
                <a:lnTo>
                  <a:pt x="42164" y="20828"/>
                </a:lnTo>
                <a:lnTo>
                  <a:pt x="41910" y="0"/>
                </a:lnTo>
                <a:lnTo>
                  <a:pt x="58674" y="0"/>
                </a:lnTo>
                <a:lnTo>
                  <a:pt x="58420" y="20828"/>
                </a:lnTo>
                <a:lnTo>
                  <a:pt x="55372" y="6350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966013" y="5260020"/>
            <a:ext cx="31670" cy="62764"/>
          </a:xfrm>
          <a:custGeom>
            <a:avLst/>
            <a:gdLst/>
            <a:ahLst/>
            <a:cxnLst/>
            <a:rect l="l" t="t" r="r" b="b"/>
            <a:pathLst>
              <a:path w="34925" h="69214">
                <a:moveTo>
                  <a:pt x="4318" y="69088"/>
                </a:moveTo>
                <a:lnTo>
                  <a:pt x="0" y="59436"/>
                </a:lnTo>
                <a:lnTo>
                  <a:pt x="9029" y="53404"/>
                </a:lnTo>
                <a:lnTo>
                  <a:pt x="16033" y="45657"/>
                </a:lnTo>
                <a:lnTo>
                  <a:pt x="20609" y="36290"/>
                </a:lnTo>
                <a:lnTo>
                  <a:pt x="22352" y="25400"/>
                </a:lnTo>
                <a:lnTo>
                  <a:pt x="21336" y="25654"/>
                </a:lnTo>
                <a:lnTo>
                  <a:pt x="12192" y="25654"/>
                </a:lnTo>
                <a:lnTo>
                  <a:pt x="6096" y="21082"/>
                </a:lnTo>
                <a:lnTo>
                  <a:pt x="6096" y="4572"/>
                </a:lnTo>
                <a:lnTo>
                  <a:pt x="12700" y="0"/>
                </a:lnTo>
                <a:lnTo>
                  <a:pt x="19558" y="0"/>
                </a:lnTo>
                <a:lnTo>
                  <a:pt x="25797" y="1520"/>
                </a:lnTo>
                <a:lnTo>
                  <a:pt x="30607" y="5873"/>
                </a:lnTo>
                <a:lnTo>
                  <a:pt x="33703" y="12751"/>
                </a:lnTo>
                <a:lnTo>
                  <a:pt x="34798" y="21844"/>
                </a:lnTo>
                <a:lnTo>
                  <a:pt x="32571" y="36834"/>
                </a:lnTo>
                <a:lnTo>
                  <a:pt x="26321" y="49943"/>
                </a:lnTo>
                <a:lnTo>
                  <a:pt x="16688" y="60813"/>
                </a:lnTo>
                <a:lnTo>
                  <a:pt x="4318" y="69088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032348" y="5105467"/>
            <a:ext cx="53551" cy="57582"/>
          </a:xfrm>
          <a:custGeom>
            <a:avLst/>
            <a:gdLst/>
            <a:ahLst/>
            <a:cxnLst/>
            <a:rect l="l" t="t" r="r" b="b"/>
            <a:pathLst>
              <a:path w="59055" h="63500">
                <a:moveTo>
                  <a:pt x="13716" y="63500"/>
                </a:moveTo>
                <a:lnTo>
                  <a:pt x="3302" y="63500"/>
                </a:lnTo>
                <a:lnTo>
                  <a:pt x="254" y="20828"/>
                </a:lnTo>
                <a:lnTo>
                  <a:pt x="0" y="0"/>
                </a:lnTo>
                <a:lnTo>
                  <a:pt x="16764" y="0"/>
                </a:lnTo>
                <a:lnTo>
                  <a:pt x="16510" y="20828"/>
                </a:lnTo>
                <a:lnTo>
                  <a:pt x="13716" y="63500"/>
                </a:lnTo>
                <a:close/>
              </a:path>
              <a:path w="59055" h="63500">
                <a:moveTo>
                  <a:pt x="55372" y="63500"/>
                </a:moveTo>
                <a:lnTo>
                  <a:pt x="45212" y="63500"/>
                </a:lnTo>
                <a:lnTo>
                  <a:pt x="42164" y="20828"/>
                </a:lnTo>
                <a:lnTo>
                  <a:pt x="41910" y="0"/>
                </a:lnTo>
                <a:lnTo>
                  <a:pt x="58674" y="0"/>
                </a:lnTo>
                <a:lnTo>
                  <a:pt x="58420" y="20828"/>
                </a:lnTo>
                <a:lnTo>
                  <a:pt x="55372" y="6350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4182514" y="5149230"/>
            <a:ext cx="180807" cy="96738"/>
            <a:chOff x="3236550" y="5678457"/>
            <a:chExt cx="199390" cy="106680"/>
          </a:xfrm>
        </p:grpSpPr>
        <p:sp>
          <p:nvSpPr>
            <p:cNvPr id="37" name="object 37"/>
            <p:cNvSpPr/>
            <p:nvPr/>
          </p:nvSpPr>
          <p:spPr>
            <a:xfrm>
              <a:off x="3236550" y="5748562"/>
              <a:ext cx="62865" cy="12700"/>
            </a:xfrm>
            <a:custGeom>
              <a:avLst/>
              <a:gdLst/>
              <a:ahLst/>
              <a:cxnLst/>
              <a:rect l="l" t="t" r="r" b="b"/>
              <a:pathLst>
                <a:path w="62864" h="12700">
                  <a:moveTo>
                    <a:pt x="62484" y="12446"/>
                  </a:moveTo>
                  <a:lnTo>
                    <a:pt x="0" y="12446"/>
                  </a:lnTo>
                  <a:lnTo>
                    <a:pt x="0" y="0"/>
                  </a:lnTo>
                  <a:lnTo>
                    <a:pt x="62484" y="0"/>
                  </a:lnTo>
                  <a:lnTo>
                    <a:pt x="62484" y="12446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19101" y="5678457"/>
              <a:ext cx="116841" cy="106427"/>
            </a:xfrm>
            <a:prstGeom prst="rect">
              <a:avLst/>
            </a:prstGeom>
          </p:spPr>
        </p:pic>
      </p:grpSp>
      <p:grpSp>
        <p:nvGrpSpPr>
          <p:cNvPr id="39" name="object 39"/>
          <p:cNvGrpSpPr/>
          <p:nvPr/>
        </p:nvGrpSpPr>
        <p:grpSpPr>
          <a:xfrm>
            <a:off x="4457652" y="5093721"/>
            <a:ext cx="471020" cy="204416"/>
            <a:chOff x="3539966" y="5617242"/>
            <a:chExt cx="519430" cy="225425"/>
          </a:xfrm>
        </p:grpSpPr>
        <p:sp>
          <p:nvSpPr>
            <p:cNvPr id="40" name="object 40"/>
            <p:cNvSpPr/>
            <p:nvPr/>
          </p:nvSpPr>
          <p:spPr>
            <a:xfrm>
              <a:off x="3539966" y="5630196"/>
              <a:ext cx="59055" cy="63500"/>
            </a:xfrm>
            <a:custGeom>
              <a:avLst/>
              <a:gdLst/>
              <a:ahLst/>
              <a:cxnLst/>
              <a:rect l="l" t="t" r="r" b="b"/>
              <a:pathLst>
                <a:path w="59054" h="63500">
                  <a:moveTo>
                    <a:pt x="13716" y="63500"/>
                  </a:moveTo>
                  <a:lnTo>
                    <a:pt x="3302" y="63500"/>
                  </a:lnTo>
                  <a:lnTo>
                    <a:pt x="254" y="20828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510" y="20828"/>
                  </a:lnTo>
                  <a:lnTo>
                    <a:pt x="13716" y="63500"/>
                  </a:lnTo>
                  <a:close/>
                </a:path>
                <a:path w="59054" h="63500">
                  <a:moveTo>
                    <a:pt x="55372" y="63500"/>
                  </a:moveTo>
                  <a:lnTo>
                    <a:pt x="45212" y="63500"/>
                  </a:lnTo>
                  <a:lnTo>
                    <a:pt x="42164" y="20828"/>
                  </a:lnTo>
                  <a:lnTo>
                    <a:pt x="41910" y="0"/>
                  </a:lnTo>
                  <a:lnTo>
                    <a:pt x="58674" y="0"/>
                  </a:lnTo>
                  <a:lnTo>
                    <a:pt x="58420" y="20828"/>
                  </a:lnTo>
                  <a:lnTo>
                    <a:pt x="55372" y="63500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41" name="object 4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36995" y="5629434"/>
              <a:ext cx="203456" cy="21260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3881844" y="5617248"/>
              <a:ext cx="177800" cy="225425"/>
            </a:xfrm>
            <a:custGeom>
              <a:avLst/>
              <a:gdLst/>
              <a:ahLst/>
              <a:cxnLst/>
              <a:rect l="l" t="t" r="r" b="b"/>
              <a:pathLst>
                <a:path w="177800" h="225425">
                  <a:moveTo>
                    <a:pt x="86106" y="52387"/>
                  </a:moveTo>
                  <a:lnTo>
                    <a:pt x="12954" y="52387"/>
                  </a:lnTo>
                  <a:lnTo>
                    <a:pt x="12954" y="14287"/>
                  </a:lnTo>
                  <a:lnTo>
                    <a:pt x="0" y="14287"/>
                  </a:lnTo>
                  <a:lnTo>
                    <a:pt x="0" y="52387"/>
                  </a:lnTo>
                  <a:lnTo>
                    <a:pt x="0" y="63817"/>
                  </a:lnTo>
                  <a:lnTo>
                    <a:pt x="0" y="105727"/>
                  </a:lnTo>
                  <a:lnTo>
                    <a:pt x="0" y="117157"/>
                  </a:lnTo>
                  <a:lnTo>
                    <a:pt x="86106" y="117157"/>
                  </a:lnTo>
                  <a:lnTo>
                    <a:pt x="86106" y="105727"/>
                  </a:lnTo>
                  <a:lnTo>
                    <a:pt x="12954" y="105727"/>
                  </a:lnTo>
                  <a:lnTo>
                    <a:pt x="12954" y="63817"/>
                  </a:lnTo>
                  <a:lnTo>
                    <a:pt x="73152" y="63817"/>
                  </a:lnTo>
                  <a:lnTo>
                    <a:pt x="73152" y="105664"/>
                  </a:lnTo>
                  <a:lnTo>
                    <a:pt x="86106" y="105664"/>
                  </a:lnTo>
                  <a:lnTo>
                    <a:pt x="86106" y="63817"/>
                  </a:lnTo>
                  <a:lnTo>
                    <a:pt x="86106" y="63500"/>
                  </a:lnTo>
                  <a:lnTo>
                    <a:pt x="86106" y="52387"/>
                  </a:lnTo>
                  <a:close/>
                </a:path>
                <a:path w="177800" h="225425">
                  <a:moveTo>
                    <a:pt x="86106" y="14224"/>
                  </a:moveTo>
                  <a:lnTo>
                    <a:pt x="73152" y="14224"/>
                  </a:lnTo>
                  <a:lnTo>
                    <a:pt x="73152" y="52324"/>
                  </a:lnTo>
                  <a:lnTo>
                    <a:pt x="86106" y="52324"/>
                  </a:lnTo>
                  <a:lnTo>
                    <a:pt x="86106" y="14224"/>
                  </a:lnTo>
                  <a:close/>
                </a:path>
                <a:path w="177800" h="225425">
                  <a:moveTo>
                    <a:pt x="177292" y="150177"/>
                  </a:moveTo>
                  <a:lnTo>
                    <a:pt x="28448" y="150177"/>
                  </a:lnTo>
                  <a:lnTo>
                    <a:pt x="28448" y="161607"/>
                  </a:lnTo>
                  <a:lnTo>
                    <a:pt x="163830" y="161607"/>
                  </a:lnTo>
                  <a:lnTo>
                    <a:pt x="163830" y="225107"/>
                  </a:lnTo>
                  <a:lnTo>
                    <a:pt x="177292" y="225107"/>
                  </a:lnTo>
                  <a:lnTo>
                    <a:pt x="177292" y="161607"/>
                  </a:lnTo>
                  <a:lnTo>
                    <a:pt x="177292" y="150177"/>
                  </a:lnTo>
                  <a:close/>
                </a:path>
                <a:path w="177800" h="225425">
                  <a:moveTo>
                    <a:pt x="177292" y="61277"/>
                  </a:moveTo>
                  <a:lnTo>
                    <a:pt x="128778" y="61277"/>
                  </a:lnTo>
                  <a:lnTo>
                    <a:pt x="128778" y="4127"/>
                  </a:lnTo>
                  <a:lnTo>
                    <a:pt x="115824" y="4127"/>
                  </a:lnTo>
                  <a:lnTo>
                    <a:pt x="115824" y="61277"/>
                  </a:lnTo>
                  <a:lnTo>
                    <a:pt x="115824" y="72707"/>
                  </a:lnTo>
                  <a:lnTo>
                    <a:pt x="115824" y="133667"/>
                  </a:lnTo>
                  <a:lnTo>
                    <a:pt x="128778" y="133667"/>
                  </a:lnTo>
                  <a:lnTo>
                    <a:pt x="128778" y="72707"/>
                  </a:lnTo>
                  <a:lnTo>
                    <a:pt x="164338" y="72707"/>
                  </a:lnTo>
                  <a:lnTo>
                    <a:pt x="164338" y="134874"/>
                  </a:lnTo>
                  <a:lnTo>
                    <a:pt x="177292" y="134874"/>
                  </a:lnTo>
                  <a:lnTo>
                    <a:pt x="177292" y="72707"/>
                  </a:lnTo>
                  <a:lnTo>
                    <a:pt x="177292" y="72136"/>
                  </a:lnTo>
                  <a:lnTo>
                    <a:pt x="177292" y="61277"/>
                  </a:lnTo>
                  <a:close/>
                </a:path>
                <a:path w="177800" h="225425">
                  <a:moveTo>
                    <a:pt x="177292" y="254"/>
                  </a:moveTo>
                  <a:lnTo>
                    <a:pt x="164338" y="0"/>
                  </a:lnTo>
                  <a:lnTo>
                    <a:pt x="164338" y="60706"/>
                  </a:lnTo>
                  <a:lnTo>
                    <a:pt x="177292" y="60706"/>
                  </a:lnTo>
                  <a:lnTo>
                    <a:pt x="177292" y="254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4977047" y="5105467"/>
            <a:ext cx="273514" cy="164684"/>
            <a:chOff x="4112743" y="5630196"/>
            <a:chExt cx="301625" cy="181610"/>
          </a:xfrm>
        </p:grpSpPr>
        <p:sp>
          <p:nvSpPr>
            <p:cNvPr id="44" name="object 44"/>
            <p:cNvSpPr/>
            <p:nvPr/>
          </p:nvSpPr>
          <p:spPr>
            <a:xfrm>
              <a:off x="4112743" y="5630196"/>
              <a:ext cx="59055" cy="63500"/>
            </a:xfrm>
            <a:custGeom>
              <a:avLst/>
              <a:gdLst/>
              <a:ahLst/>
              <a:cxnLst/>
              <a:rect l="l" t="t" r="r" b="b"/>
              <a:pathLst>
                <a:path w="59054" h="63500">
                  <a:moveTo>
                    <a:pt x="13716" y="63500"/>
                  </a:moveTo>
                  <a:lnTo>
                    <a:pt x="3302" y="63500"/>
                  </a:lnTo>
                  <a:lnTo>
                    <a:pt x="254" y="20828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510" y="20828"/>
                  </a:lnTo>
                  <a:lnTo>
                    <a:pt x="13716" y="63500"/>
                  </a:lnTo>
                  <a:close/>
                </a:path>
                <a:path w="59054" h="63500">
                  <a:moveTo>
                    <a:pt x="55372" y="63500"/>
                  </a:moveTo>
                  <a:lnTo>
                    <a:pt x="45212" y="63500"/>
                  </a:lnTo>
                  <a:lnTo>
                    <a:pt x="42164" y="20828"/>
                  </a:lnTo>
                  <a:lnTo>
                    <a:pt x="41910" y="0"/>
                  </a:lnTo>
                  <a:lnTo>
                    <a:pt x="58674" y="0"/>
                  </a:lnTo>
                  <a:lnTo>
                    <a:pt x="58420" y="20828"/>
                  </a:lnTo>
                  <a:lnTo>
                    <a:pt x="55372" y="63500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45" name="object 4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09264" y="5633244"/>
              <a:ext cx="204726" cy="178056"/>
            </a:xfrm>
            <a:prstGeom prst="rect">
              <a:avLst/>
            </a:prstGeom>
          </p:spPr>
        </p:pic>
      </p:grpSp>
      <p:sp>
        <p:nvSpPr>
          <p:cNvPr id="46" name="object 46"/>
          <p:cNvSpPr/>
          <p:nvPr/>
        </p:nvSpPr>
        <p:spPr>
          <a:xfrm>
            <a:off x="5276471" y="5110137"/>
            <a:ext cx="185989" cy="161229"/>
          </a:xfrm>
          <a:custGeom>
            <a:avLst/>
            <a:gdLst/>
            <a:ahLst/>
            <a:cxnLst/>
            <a:rect l="l" t="t" r="r" b="b"/>
            <a:pathLst>
              <a:path w="205104" h="177800">
                <a:moveTo>
                  <a:pt x="204978" y="166370"/>
                </a:moveTo>
                <a:lnTo>
                  <a:pt x="108712" y="166370"/>
                </a:lnTo>
                <a:lnTo>
                  <a:pt x="108712" y="119380"/>
                </a:lnTo>
                <a:lnTo>
                  <a:pt x="183388" y="119380"/>
                </a:lnTo>
                <a:lnTo>
                  <a:pt x="183388" y="107950"/>
                </a:lnTo>
                <a:lnTo>
                  <a:pt x="40132" y="107950"/>
                </a:lnTo>
                <a:lnTo>
                  <a:pt x="40132" y="63500"/>
                </a:lnTo>
                <a:lnTo>
                  <a:pt x="178054" y="63500"/>
                </a:lnTo>
                <a:lnTo>
                  <a:pt x="178054" y="53340"/>
                </a:lnTo>
                <a:lnTo>
                  <a:pt x="178054" y="11430"/>
                </a:lnTo>
                <a:lnTo>
                  <a:pt x="178054" y="0"/>
                </a:lnTo>
                <a:lnTo>
                  <a:pt x="26162" y="0"/>
                </a:lnTo>
                <a:lnTo>
                  <a:pt x="26162" y="11430"/>
                </a:lnTo>
                <a:lnTo>
                  <a:pt x="164846" y="11430"/>
                </a:lnTo>
                <a:lnTo>
                  <a:pt x="164846" y="53340"/>
                </a:lnTo>
                <a:lnTo>
                  <a:pt x="26924" y="53340"/>
                </a:lnTo>
                <a:lnTo>
                  <a:pt x="26924" y="63500"/>
                </a:lnTo>
                <a:lnTo>
                  <a:pt x="26924" y="107950"/>
                </a:lnTo>
                <a:lnTo>
                  <a:pt x="26924" y="119380"/>
                </a:lnTo>
                <a:lnTo>
                  <a:pt x="95250" y="119380"/>
                </a:lnTo>
                <a:lnTo>
                  <a:pt x="95250" y="166370"/>
                </a:lnTo>
                <a:lnTo>
                  <a:pt x="0" y="166370"/>
                </a:lnTo>
                <a:lnTo>
                  <a:pt x="0" y="177800"/>
                </a:lnTo>
                <a:lnTo>
                  <a:pt x="204978" y="177800"/>
                </a:lnTo>
                <a:lnTo>
                  <a:pt x="204978" y="16637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5563060" y="5099018"/>
            <a:ext cx="739927" cy="238389"/>
            <a:chOff x="4758985" y="5623084"/>
            <a:chExt cx="815975" cy="262890"/>
          </a:xfrm>
        </p:grpSpPr>
        <p:pic>
          <p:nvPicPr>
            <p:cNvPr id="48" name="object 4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58985" y="5686077"/>
              <a:ext cx="191772" cy="142241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86826" y="5686077"/>
              <a:ext cx="114047" cy="199392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5140497" y="5623084"/>
              <a:ext cx="27940" cy="205740"/>
            </a:xfrm>
            <a:custGeom>
              <a:avLst/>
              <a:gdLst/>
              <a:ahLst/>
              <a:cxnLst/>
              <a:rect l="l" t="t" r="r" b="b"/>
              <a:pathLst>
                <a:path w="27939" h="205739">
                  <a:moveTo>
                    <a:pt x="22860" y="205234"/>
                  </a:moveTo>
                  <a:lnTo>
                    <a:pt x="18034" y="205234"/>
                  </a:lnTo>
                  <a:lnTo>
                    <a:pt x="10072" y="203797"/>
                  </a:lnTo>
                  <a:lnTo>
                    <a:pt x="4445" y="199455"/>
                  </a:lnTo>
                  <a:lnTo>
                    <a:pt x="1103" y="192161"/>
                  </a:lnTo>
                  <a:lnTo>
                    <a:pt x="0" y="181866"/>
                  </a:lnTo>
                  <a:lnTo>
                    <a:pt x="0" y="0"/>
                  </a:lnTo>
                  <a:lnTo>
                    <a:pt x="14732" y="0"/>
                  </a:lnTo>
                  <a:lnTo>
                    <a:pt x="14732" y="189740"/>
                  </a:lnTo>
                  <a:lnTo>
                    <a:pt x="17272" y="192534"/>
                  </a:lnTo>
                  <a:lnTo>
                    <a:pt x="22860" y="192534"/>
                  </a:lnTo>
                  <a:lnTo>
                    <a:pt x="25654" y="192026"/>
                  </a:lnTo>
                  <a:lnTo>
                    <a:pt x="27940" y="203710"/>
                  </a:lnTo>
                  <a:lnTo>
                    <a:pt x="22860" y="205234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51" name="object 5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98918" y="5686077"/>
              <a:ext cx="101093" cy="142241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336080" y="5686077"/>
              <a:ext cx="105157" cy="142241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462828" y="5686077"/>
              <a:ext cx="111761" cy="1422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85711" y="1920321"/>
            <a:ext cx="8823845" cy="0"/>
          </a:xfrm>
          <a:custGeom>
            <a:avLst/>
            <a:gdLst/>
            <a:ahLst/>
            <a:cxnLst/>
            <a:rect l="l" t="t" r="r" b="b"/>
            <a:pathLst>
              <a:path w="9730740">
                <a:moveTo>
                  <a:pt x="0" y="0"/>
                </a:moveTo>
                <a:lnTo>
                  <a:pt x="9730312" y="0"/>
                </a:lnTo>
              </a:path>
            </a:pathLst>
          </a:custGeom>
          <a:ln w="8356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85711" y="5530404"/>
            <a:ext cx="8823845" cy="0"/>
          </a:xfrm>
          <a:custGeom>
            <a:avLst/>
            <a:gdLst/>
            <a:ahLst/>
            <a:cxnLst/>
            <a:rect l="l" t="t" r="r" b="b"/>
            <a:pathLst>
              <a:path w="9730740">
                <a:moveTo>
                  <a:pt x="0" y="0"/>
                </a:moveTo>
                <a:lnTo>
                  <a:pt x="9730312" y="0"/>
                </a:lnTo>
              </a:path>
            </a:pathLst>
          </a:custGeom>
          <a:ln w="8356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80257" y="1367631"/>
            <a:ext cx="249905" cy="291940"/>
          </a:xfrm>
          <a:custGeom>
            <a:avLst/>
            <a:gdLst/>
            <a:ahLst/>
            <a:cxnLst/>
            <a:rect l="l" t="t" r="r" b="b"/>
            <a:pathLst>
              <a:path w="275589" h="321944">
                <a:moveTo>
                  <a:pt x="265550" y="242894"/>
                </a:moveTo>
                <a:lnTo>
                  <a:pt x="245866" y="242894"/>
                </a:lnTo>
                <a:lnTo>
                  <a:pt x="245866" y="111048"/>
                </a:lnTo>
                <a:lnTo>
                  <a:pt x="171214" y="111048"/>
                </a:lnTo>
                <a:lnTo>
                  <a:pt x="171214" y="94335"/>
                </a:lnTo>
                <a:lnTo>
                  <a:pt x="245866" y="94335"/>
                </a:lnTo>
                <a:lnTo>
                  <a:pt x="245866" y="0"/>
                </a:lnTo>
                <a:lnTo>
                  <a:pt x="265550" y="0"/>
                </a:lnTo>
                <a:lnTo>
                  <a:pt x="265550" y="242894"/>
                </a:lnTo>
                <a:close/>
              </a:path>
              <a:path w="275589" h="321944">
                <a:moveTo>
                  <a:pt x="182728" y="46053"/>
                </a:moveTo>
                <a:lnTo>
                  <a:pt x="7427" y="46053"/>
                </a:lnTo>
                <a:lnTo>
                  <a:pt x="7427" y="29340"/>
                </a:lnTo>
                <a:lnTo>
                  <a:pt x="182728" y="29340"/>
                </a:lnTo>
                <a:lnTo>
                  <a:pt x="182728" y="46053"/>
                </a:lnTo>
                <a:close/>
              </a:path>
              <a:path w="275589" h="321944">
                <a:moveTo>
                  <a:pt x="10399" y="197212"/>
                </a:moveTo>
                <a:lnTo>
                  <a:pt x="0" y="181242"/>
                </a:lnTo>
                <a:lnTo>
                  <a:pt x="32735" y="163682"/>
                </a:lnTo>
                <a:lnTo>
                  <a:pt x="60213" y="137974"/>
                </a:lnTo>
                <a:lnTo>
                  <a:pt x="79125" y="106138"/>
                </a:lnTo>
                <a:lnTo>
                  <a:pt x="86164" y="70194"/>
                </a:lnTo>
                <a:lnTo>
                  <a:pt x="86164" y="46053"/>
                </a:lnTo>
                <a:lnTo>
                  <a:pt x="105477" y="46053"/>
                </a:lnTo>
                <a:lnTo>
                  <a:pt x="105553" y="70194"/>
                </a:lnTo>
                <a:lnTo>
                  <a:pt x="112156" y="102558"/>
                </a:lnTo>
                <a:lnTo>
                  <a:pt x="115316" y="107705"/>
                </a:lnTo>
                <a:lnTo>
                  <a:pt x="96192" y="107705"/>
                </a:lnTo>
                <a:lnTo>
                  <a:pt x="82578" y="136889"/>
                </a:lnTo>
                <a:lnTo>
                  <a:pt x="62766" y="162069"/>
                </a:lnTo>
                <a:lnTo>
                  <a:pt x="38219" y="182443"/>
                </a:lnTo>
                <a:lnTo>
                  <a:pt x="10399" y="197212"/>
                </a:lnTo>
                <a:close/>
              </a:path>
              <a:path w="275589" h="321944">
                <a:moveTo>
                  <a:pt x="178642" y="188670"/>
                </a:moveTo>
                <a:lnTo>
                  <a:pt x="152023" y="175079"/>
                </a:lnTo>
                <a:lnTo>
                  <a:pt x="128643" y="156544"/>
                </a:lnTo>
                <a:lnTo>
                  <a:pt x="109649" y="133831"/>
                </a:lnTo>
                <a:lnTo>
                  <a:pt x="96192" y="107705"/>
                </a:lnTo>
                <a:lnTo>
                  <a:pt x="115316" y="107705"/>
                </a:lnTo>
                <a:lnTo>
                  <a:pt x="130221" y="131985"/>
                </a:lnTo>
                <a:lnTo>
                  <a:pt x="156712" y="156051"/>
                </a:lnTo>
                <a:lnTo>
                  <a:pt x="188670" y="172700"/>
                </a:lnTo>
                <a:lnTo>
                  <a:pt x="178642" y="188670"/>
                </a:lnTo>
                <a:close/>
              </a:path>
              <a:path w="275589" h="321944">
                <a:moveTo>
                  <a:pt x="275577" y="321631"/>
                </a:moveTo>
                <a:lnTo>
                  <a:pt x="59423" y="321631"/>
                </a:lnTo>
                <a:lnTo>
                  <a:pt x="59423" y="220610"/>
                </a:lnTo>
                <a:lnTo>
                  <a:pt x="79107" y="220610"/>
                </a:lnTo>
                <a:lnTo>
                  <a:pt x="79107" y="304918"/>
                </a:lnTo>
                <a:lnTo>
                  <a:pt x="275577" y="304918"/>
                </a:lnTo>
                <a:lnTo>
                  <a:pt x="275577" y="321631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89426" y="1367631"/>
            <a:ext cx="241268" cy="299426"/>
          </a:xfrm>
          <a:custGeom>
            <a:avLst/>
            <a:gdLst/>
            <a:ahLst/>
            <a:cxnLst/>
            <a:rect l="l" t="t" r="r" b="b"/>
            <a:pathLst>
              <a:path w="266064" h="330200">
                <a:moveTo>
                  <a:pt x="265921" y="329802"/>
                </a:moveTo>
                <a:lnTo>
                  <a:pt x="246237" y="329802"/>
                </a:lnTo>
                <a:lnTo>
                  <a:pt x="246237" y="152273"/>
                </a:lnTo>
                <a:lnTo>
                  <a:pt x="167500" y="152273"/>
                </a:lnTo>
                <a:lnTo>
                  <a:pt x="167500" y="135189"/>
                </a:lnTo>
                <a:lnTo>
                  <a:pt x="246237" y="135189"/>
                </a:lnTo>
                <a:lnTo>
                  <a:pt x="246237" y="0"/>
                </a:lnTo>
                <a:lnTo>
                  <a:pt x="265921" y="0"/>
                </a:lnTo>
                <a:lnTo>
                  <a:pt x="265921" y="329802"/>
                </a:lnTo>
                <a:close/>
              </a:path>
              <a:path w="266064" h="330200">
                <a:moveTo>
                  <a:pt x="106220" y="59052"/>
                </a:moveTo>
                <a:lnTo>
                  <a:pt x="86535" y="59052"/>
                </a:lnTo>
                <a:lnTo>
                  <a:pt x="86535" y="4828"/>
                </a:lnTo>
                <a:lnTo>
                  <a:pt x="106220" y="4828"/>
                </a:lnTo>
                <a:lnTo>
                  <a:pt x="106220" y="59052"/>
                </a:lnTo>
                <a:close/>
              </a:path>
              <a:path w="266064" h="330200">
                <a:moveTo>
                  <a:pt x="183471" y="75765"/>
                </a:moveTo>
                <a:lnTo>
                  <a:pt x="7799" y="75765"/>
                </a:lnTo>
                <a:lnTo>
                  <a:pt x="7799" y="59052"/>
                </a:lnTo>
                <a:lnTo>
                  <a:pt x="183471" y="59052"/>
                </a:lnTo>
                <a:lnTo>
                  <a:pt x="183471" y="75765"/>
                </a:lnTo>
                <a:close/>
              </a:path>
              <a:path w="266064" h="330200">
                <a:moveTo>
                  <a:pt x="11884" y="264435"/>
                </a:moveTo>
                <a:lnTo>
                  <a:pt x="0" y="248837"/>
                </a:lnTo>
                <a:lnTo>
                  <a:pt x="32694" y="226176"/>
                </a:lnTo>
                <a:lnTo>
                  <a:pt x="60445" y="193452"/>
                </a:lnTo>
                <a:lnTo>
                  <a:pt x="79699" y="153416"/>
                </a:lnTo>
                <a:lnTo>
                  <a:pt x="86907" y="108819"/>
                </a:lnTo>
                <a:lnTo>
                  <a:pt x="86907" y="75765"/>
                </a:lnTo>
                <a:lnTo>
                  <a:pt x="105848" y="75765"/>
                </a:lnTo>
                <a:lnTo>
                  <a:pt x="105848" y="108819"/>
                </a:lnTo>
                <a:lnTo>
                  <a:pt x="113230" y="151490"/>
                </a:lnTo>
                <a:lnTo>
                  <a:pt x="114585" y="154130"/>
                </a:lnTo>
                <a:lnTo>
                  <a:pt x="96563" y="154130"/>
                </a:lnTo>
                <a:lnTo>
                  <a:pt x="82758" y="189593"/>
                </a:lnTo>
                <a:lnTo>
                  <a:pt x="62998" y="220564"/>
                </a:lnTo>
                <a:lnTo>
                  <a:pt x="38851" y="245895"/>
                </a:lnTo>
                <a:lnTo>
                  <a:pt x="11884" y="264435"/>
                </a:lnTo>
                <a:close/>
              </a:path>
              <a:path w="266064" h="330200">
                <a:moveTo>
                  <a:pt x="181985" y="257750"/>
                </a:moveTo>
                <a:lnTo>
                  <a:pt x="155111" y="240567"/>
                </a:lnTo>
                <a:lnTo>
                  <a:pt x="130778" y="216943"/>
                </a:lnTo>
                <a:lnTo>
                  <a:pt x="110694" y="187817"/>
                </a:lnTo>
                <a:lnTo>
                  <a:pt x="96563" y="154130"/>
                </a:lnTo>
                <a:lnTo>
                  <a:pt x="114585" y="154130"/>
                </a:lnTo>
                <a:lnTo>
                  <a:pt x="132867" y="189738"/>
                </a:lnTo>
                <a:lnTo>
                  <a:pt x="161001" y="220953"/>
                </a:lnTo>
                <a:lnTo>
                  <a:pt x="193870" y="242523"/>
                </a:lnTo>
                <a:lnTo>
                  <a:pt x="181985" y="25775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14085" y="1367631"/>
            <a:ext cx="226296" cy="299426"/>
          </a:xfrm>
          <a:custGeom>
            <a:avLst/>
            <a:gdLst/>
            <a:ahLst/>
            <a:cxnLst/>
            <a:rect l="l" t="t" r="r" b="b"/>
            <a:pathLst>
              <a:path w="249555" h="330200">
                <a:moveTo>
                  <a:pt x="27483" y="248465"/>
                </a:moveTo>
                <a:lnTo>
                  <a:pt x="1114" y="248465"/>
                </a:lnTo>
                <a:lnTo>
                  <a:pt x="1114" y="127018"/>
                </a:lnTo>
                <a:lnTo>
                  <a:pt x="131475" y="127018"/>
                </a:lnTo>
                <a:lnTo>
                  <a:pt x="131475" y="49024"/>
                </a:lnTo>
                <a:lnTo>
                  <a:pt x="0" y="49024"/>
                </a:lnTo>
                <a:lnTo>
                  <a:pt x="0" y="31940"/>
                </a:lnTo>
                <a:lnTo>
                  <a:pt x="150787" y="31940"/>
                </a:lnTo>
                <a:lnTo>
                  <a:pt x="150787" y="143731"/>
                </a:lnTo>
                <a:lnTo>
                  <a:pt x="20798" y="143731"/>
                </a:lnTo>
                <a:lnTo>
                  <a:pt x="20798" y="231752"/>
                </a:lnTo>
                <a:lnTo>
                  <a:pt x="195231" y="231752"/>
                </a:lnTo>
                <a:lnTo>
                  <a:pt x="195727" y="236209"/>
                </a:lnTo>
                <a:lnTo>
                  <a:pt x="150428" y="242355"/>
                </a:lnTo>
                <a:lnTo>
                  <a:pt x="108262" y="246098"/>
                </a:lnTo>
                <a:lnTo>
                  <a:pt x="67768" y="247960"/>
                </a:lnTo>
                <a:lnTo>
                  <a:pt x="27483" y="248465"/>
                </a:lnTo>
                <a:close/>
              </a:path>
              <a:path w="249555" h="330200">
                <a:moveTo>
                  <a:pt x="195231" y="231752"/>
                </a:moveTo>
                <a:lnTo>
                  <a:pt x="27483" y="231752"/>
                </a:lnTo>
                <a:lnTo>
                  <a:pt x="67112" y="231195"/>
                </a:lnTo>
                <a:lnTo>
                  <a:pt x="107194" y="229245"/>
                </a:lnTo>
                <a:lnTo>
                  <a:pt x="149017" y="225485"/>
                </a:lnTo>
                <a:lnTo>
                  <a:pt x="193870" y="219496"/>
                </a:lnTo>
                <a:lnTo>
                  <a:pt x="195231" y="231752"/>
                </a:lnTo>
                <a:close/>
              </a:path>
              <a:path w="249555" h="330200">
                <a:moveTo>
                  <a:pt x="249208" y="330173"/>
                </a:moveTo>
                <a:lnTo>
                  <a:pt x="229524" y="330173"/>
                </a:lnTo>
                <a:lnTo>
                  <a:pt x="229524" y="0"/>
                </a:lnTo>
                <a:lnTo>
                  <a:pt x="249208" y="0"/>
                </a:lnTo>
                <a:lnTo>
                  <a:pt x="249208" y="330173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97434" y="1367303"/>
            <a:ext cx="558544" cy="299426"/>
          </a:xfrm>
          <a:custGeom>
            <a:avLst/>
            <a:gdLst/>
            <a:ahLst/>
            <a:cxnLst/>
            <a:rect l="l" t="t" r="r" b="b"/>
            <a:pathLst>
              <a:path w="615950" h="330200">
                <a:moveTo>
                  <a:pt x="183832" y="38252"/>
                </a:moveTo>
                <a:lnTo>
                  <a:pt x="18935" y="38252"/>
                </a:lnTo>
                <a:lnTo>
                  <a:pt x="18935" y="54597"/>
                </a:lnTo>
                <a:lnTo>
                  <a:pt x="164528" y="54597"/>
                </a:lnTo>
                <a:lnTo>
                  <a:pt x="164261" y="76276"/>
                </a:lnTo>
                <a:lnTo>
                  <a:pt x="162941" y="104965"/>
                </a:lnTo>
                <a:lnTo>
                  <a:pt x="159829" y="140398"/>
                </a:lnTo>
                <a:lnTo>
                  <a:pt x="154127" y="182346"/>
                </a:lnTo>
                <a:lnTo>
                  <a:pt x="173812" y="184213"/>
                </a:lnTo>
                <a:lnTo>
                  <a:pt x="179603" y="139026"/>
                </a:lnTo>
                <a:lnTo>
                  <a:pt x="182587" y="101625"/>
                </a:lnTo>
                <a:lnTo>
                  <a:pt x="183680" y="72072"/>
                </a:lnTo>
                <a:lnTo>
                  <a:pt x="183807" y="54597"/>
                </a:lnTo>
                <a:lnTo>
                  <a:pt x="183832" y="38252"/>
                </a:lnTo>
                <a:close/>
              </a:path>
              <a:path w="615950" h="330200">
                <a:moveTo>
                  <a:pt x="211696" y="242150"/>
                </a:moveTo>
                <a:lnTo>
                  <a:pt x="211023" y="235458"/>
                </a:lnTo>
                <a:lnTo>
                  <a:pt x="210210" y="227291"/>
                </a:lnTo>
                <a:lnTo>
                  <a:pt x="182562" y="230454"/>
                </a:lnTo>
                <a:lnTo>
                  <a:pt x="153987" y="232765"/>
                </a:lnTo>
                <a:lnTo>
                  <a:pt x="124917" y="234391"/>
                </a:lnTo>
                <a:lnTo>
                  <a:pt x="95821" y="235458"/>
                </a:lnTo>
                <a:lnTo>
                  <a:pt x="95821" y="132588"/>
                </a:lnTo>
                <a:lnTo>
                  <a:pt x="76504" y="132588"/>
                </a:lnTo>
                <a:lnTo>
                  <a:pt x="76504" y="236207"/>
                </a:lnTo>
                <a:lnTo>
                  <a:pt x="56400" y="236639"/>
                </a:lnTo>
                <a:lnTo>
                  <a:pt x="0" y="236943"/>
                </a:lnTo>
                <a:lnTo>
                  <a:pt x="3340" y="254406"/>
                </a:lnTo>
                <a:lnTo>
                  <a:pt x="51092" y="253796"/>
                </a:lnTo>
                <a:lnTo>
                  <a:pt x="103479" y="252031"/>
                </a:lnTo>
                <a:lnTo>
                  <a:pt x="157886" y="248399"/>
                </a:lnTo>
                <a:lnTo>
                  <a:pt x="211696" y="242150"/>
                </a:lnTo>
                <a:close/>
              </a:path>
              <a:path w="615950" h="330200">
                <a:moveTo>
                  <a:pt x="310857" y="141122"/>
                </a:moveTo>
                <a:lnTo>
                  <a:pt x="252920" y="141122"/>
                </a:lnTo>
                <a:lnTo>
                  <a:pt x="252920" y="0"/>
                </a:lnTo>
                <a:lnTo>
                  <a:pt x="233235" y="0"/>
                </a:lnTo>
                <a:lnTo>
                  <a:pt x="233235" y="330174"/>
                </a:lnTo>
                <a:lnTo>
                  <a:pt x="252920" y="330174"/>
                </a:lnTo>
                <a:lnTo>
                  <a:pt x="252920" y="158953"/>
                </a:lnTo>
                <a:lnTo>
                  <a:pt x="310857" y="158953"/>
                </a:lnTo>
                <a:lnTo>
                  <a:pt x="310857" y="141122"/>
                </a:lnTo>
                <a:close/>
              </a:path>
              <a:path w="615950" h="330200">
                <a:moveTo>
                  <a:pt x="537413" y="166751"/>
                </a:moveTo>
                <a:lnTo>
                  <a:pt x="505447" y="150101"/>
                </a:lnTo>
                <a:lnTo>
                  <a:pt x="478955" y="126034"/>
                </a:lnTo>
                <a:lnTo>
                  <a:pt x="464286" y="102133"/>
                </a:lnTo>
                <a:lnTo>
                  <a:pt x="460895" y="96608"/>
                </a:lnTo>
                <a:lnTo>
                  <a:pt x="454291" y="64249"/>
                </a:lnTo>
                <a:lnTo>
                  <a:pt x="454215" y="43446"/>
                </a:lnTo>
                <a:lnTo>
                  <a:pt x="531469" y="43446"/>
                </a:lnTo>
                <a:lnTo>
                  <a:pt x="531469" y="26733"/>
                </a:lnTo>
                <a:lnTo>
                  <a:pt x="356171" y="26733"/>
                </a:lnTo>
                <a:lnTo>
                  <a:pt x="356171" y="43446"/>
                </a:lnTo>
                <a:lnTo>
                  <a:pt x="434898" y="43446"/>
                </a:lnTo>
                <a:lnTo>
                  <a:pt x="434898" y="64249"/>
                </a:lnTo>
                <a:lnTo>
                  <a:pt x="427926" y="100469"/>
                </a:lnTo>
                <a:lnTo>
                  <a:pt x="409143" y="132588"/>
                </a:lnTo>
                <a:lnTo>
                  <a:pt x="381787" y="158572"/>
                </a:lnTo>
                <a:lnTo>
                  <a:pt x="349110" y="176415"/>
                </a:lnTo>
                <a:lnTo>
                  <a:pt x="359143" y="192379"/>
                </a:lnTo>
                <a:lnTo>
                  <a:pt x="387172" y="177546"/>
                </a:lnTo>
                <a:lnTo>
                  <a:pt x="411835" y="157010"/>
                </a:lnTo>
                <a:lnTo>
                  <a:pt x="431685" y="131584"/>
                </a:lnTo>
                <a:lnTo>
                  <a:pt x="445300" y="102133"/>
                </a:lnTo>
                <a:lnTo>
                  <a:pt x="458546" y="128041"/>
                </a:lnTo>
                <a:lnTo>
                  <a:pt x="477431" y="150596"/>
                </a:lnTo>
                <a:lnTo>
                  <a:pt x="500773" y="168986"/>
                </a:lnTo>
                <a:lnTo>
                  <a:pt x="527380" y="182346"/>
                </a:lnTo>
                <a:lnTo>
                  <a:pt x="537413" y="166751"/>
                </a:lnTo>
                <a:close/>
              </a:path>
              <a:path w="615950" h="330200">
                <a:moveTo>
                  <a:pt x="614286" y="368"/>
                </a:moveTo>
                <a:lnTo>
                  <a:pt x="594601" y="368"/>
                </a:lnTo>
                <a:lnTo>
                  <a:pt x="594601" y="89496"/>
                </a:lnTo>
                <a:lnTo>
                  <a:pt x="520331" y="89496"/>
                </a:lnTo>
                <a:lnTo>
                  <a:pt x="520331" y="106210"/>
                </a:lnTo>
                <a:lnTo>
                  <a:pt x="594601" y="106210"/>
                </a:lnTo>
                <a:lnTo>
                  <a:pt x="594601" y="196837"/>
                </a:lnTo>
                <a:lnTo>
                  <a:pt x="614286" y="196837"/>
                </a:lnTo>
                <a:lnTo>
                  <a:pt x="614286" y="368"/>
                </a:lnTo>
                <a:close/>
              </a:path>
              <a:path w="615950" h="330200">
                <a:moveTo>
                  <a:pt x="615772" y="269265"/>
                </a:moveTo>
                <a:lnTo>
                  <a:pt x="608291" y="243560"/>
                </a:lnTo>
                <a:lnTo>
                  <a:pt x="596468" y="233184"/>
                </a:lnTo>
                <a:lnTo>
                  <a:pt x="596468" y="269265"/>
                </a:lnTo>
                <a:lnTo>
                  <a:pt x="590169" y="287756"/>
                </a:lnTo>
                <a:lnTo>
                  <a:pt x="572274" y="301663"/>
                </a:lnTo>
                <a:lnTo>
                  <a:pt x="544283" y="310413"/>
                </a:lnTo>
                <a:lnTo>
                  <a:pt x="507695" y="313461"/>
                </a:lnTo>
                <a:lnTo>
                  <a:pt x="471170" y="310413"/>
                </a:lnTo>
                <a:lnTo>
                  <a:pt x="443306" y="301663"/>
                </a:lnTo>
                <a:lnTo>
                  <a:pt x="425538" y="287756"/>
                </a:lnTo>
                <a:lnTo>
                  <a:pt x="419303" y="269265"/>
                </a:lnTo>
                <a:lnTo>
                  <a:pt x="425538" y="250761"/>
                </a:lnTo>
                <a:lnTo>
                  <a:pt x="443306" y="236855"/>
                </a:lnTo>
                <a:lnTo>
                  <a:pt x="471170" y="228104"/>
                </a:lnTo>
                <a:lnTo>
                  <a:pt x="507695" y="225069"/>
                </a:lnTo>
                <a:lnTo>
                  <a:pt x="544283" y="228104"/>
                </a:lnTo>
                <a:lnTo>
                  <a:pt x="572274" y="236855"/>
                </a:lnTo>
                <a:lnTo>
                  <a:pt x="590169" y="250761"/>
                </a:lnTo>
                <a:lnTo>
                  <a:pt x="596468" y="269265"/>
                </a:lnTo>
                <a:lnTo>
                  <a:pt x="596468" y="233184"/>
                </a:lnTo>
                <a:lnTo>
                  <a:pt x="587222" y="225069"/>
                </a:lnTo>
                <a:lnTo>
                  <a:pt x="586803" y="224688"/>
                </a:lnTo>
                <a:lnTo>
                  <a:pt x="552792" y="213067"/>
                </a:lnTo>
                <a:lnTo>
                  <a:pt x="507695" y="209092"/>
                </a:lnTo>
                <a:lnTo>
                  <a:pt x="462445" y="213067"/>
                </a:lnTo>
                <a:lnTo>
                  <a:pt x="428447" y="224688"/>
                </a:lnTo>
                <a:lnTo>
                  <a:pt x="407060" y="243560"/>
                </a:lnTo>
                <a:lnTo>
                  <a:pt x="399618" y="269265"/>
                </a:lnTo>
                <a:lnTo>
                  <a:pt x="407060" y="294957"/>
                </a:lnTo>
                <a:lnTo>
                  <a:pt x="428447" y="313829"/>
                </a:lnTo>
                <a:lnTo>
                  <a:pt x="462445" y="325462"/>
                </a:lnTo>
                <a:lnTo>
                  <a:pt x="507695" y="329425"/>
                </a:lnTo>
                <a:lnTo>
                  <a:pt x="552792" y="325462"/>
                </a:lnTo>
                <a:lnTo>
                  <a:pt x="586803" y="313829"/>
                </a:lnTo>
                <a:lnTo>
                  <a:pt x="587222" y="313461"/>
                </a:lnTo>
                <a:lnTo>
                  <a:pt x="608291" y="294957"/>
                </a:lnTo>
                <a:lnTo>
                  <a:pt x="615772" y="269265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17141" y="1388517"/>
            <a:ext cx="358735" cy="259118"/>
          </a:xfrm>
          <a:custGeom>
            <a:avLst/>
            <a:gdLst/>
            <a:ahLst/>
            <a:cxnLst/>
            <a:rect l="l" t="t" r="r" b="b"/>
            <a:pathLst>
              <a:path w="395605" h="285750">
                <a:moveTo>
                  <a:pt x="186080" y="141503"/>
                </a:moveTo>
                <a:lnTo>
                  <a:pt x="179400" y="79438"/>
                </a:lnTo>
                <a:lnTo>
                  <a:pt x="163576" y="42341"/>
                </a:lnTo>
                <a:lnTo>
                  <a:pt x="160540" y="35229"/>
                </a:lnTo>
                <a:lnTo>
                  <a:pt x="134454" y="11696"/>
                </a:lnTo>
                <a:lnTo>
                  <a:pt x="134454" y="141503"/>
                </a:lnTo>
                <a:lnTo>
                  <a:pt x="131305" y="189877"/>
                </a:lnTo>
                <a:lnTo>
                  <a:pt x="122618" y="220980"/>
                </a:lnTo>
                <a:lnTo>
                  <a:pt x="109537" y="237604"/>
                </a:lnTo>
                <a:lnTo>
                  <a:pt x="93230" y="242519"/>
                </a:lnTo>
                <a:lnTo>
                  <a:pt x="76695" y="237604"/>
                </a:lnTo>
                <a:lnTo>
                  <a:pt x="63512" y="220980"/>
                </a:lnTo>
                <a:lnTo>
                  <a:pt x="54787" y="189877"/>
                </a:lnTo>
                <a:lnTo>
                  <a:pt x="51625" y="141503"/>
                </a:lnTo>
                <a:lnTo>
                  <a:pt x="54787" y="93573"/>
                </a:lnTo>
                <a:lnTo>
                  <a:pt x="63512" y="63093"/>
                </a:lnTo>
                <a:lnTo>
                  <a:pt x="76695" y="47028"/>
                </a:lnTo>
                <a:lnTo>
                  <a:pt x="93230" y="42341"/>
                </a:lnTo>
                <a:lnTo>
                  <a:pt x="109537" y="47028"/>
                </a:lnTo>
                <a:lnTo>
                  <a:pt x="122618" y="63093"/>
                </a:lnTo>
                <a:lnTo>
                  <a:pt x="131305" y="93573"/>
                </a:lnTo>
                <a:lnTo>
                  <a:pt x="134454" y="141503"/>
                </a:lnTo>
                <a:lnTo>
                  <a:pt x="134454" y="11696"/>
                </a:lnTo>
                <a:lnTo>
                  <a:pt x="131241" y="8788"/>
                </a:lnTo>
                <a:lnTo>
                  <a:pt x="93230" y="0"/>
                </a:lnTo>
                <a:lnTo>
                  <a:pt x="55003" y="8737"/>
                </a:lnTo>
                <a:lnTo>
                  <a:pt x="25590" y="35102"/>
                </a:lnTo>
                <a:lnTo>
                  <a:pt x="6680" y="79286"/>
                </a:lnTo>
                <a:lnTo>
                  <a:pt x="0" y="141503"/>
                </a:lnTo>
                <a:lnTo>
                  <a:pt x="6680" y="203911"/>
                </a:lnTo>
                <a:lnTo>
                  <a:pt x="25590" y="248881"/>
                </a:lnTo>
                <a:lnTo>
                  <a:pt x="55003" y="276098"/>
                </a:lnTo>
                <a:lnTo>
                  <a:pt x="93230" y="285229"/>
                </a:lnTo>
                <a:lnTo>
                  <a:pt x="131241" y="276098"/>
                </a:lnTo>
                <a:lnTo>
                  <a:pt x="160540" y="248881"/>
                </a:lnTo>
                <a:lnTo>
                  <a:pt x="163207" y="242519"/>
                </a:lnTo>
                <a:lnTo>
                  <a:pt x="179400" y="203911"/>
                </a:lnTo>
                <a:lnTo>
                  <a:pt x="186080" y="141503"/>
                </a:lnTo>
                <a:close/>
              </a:path>
              <a:path w="395605" h="285750">
                <a:moveTo>
                  <a:pt x="395173" y="233984"/>
                </a:moveTo>
                <a:lnTo>
                  <a:pt x="335381" y="233984"/>
                </a:lnTo>
                <a:lnTo>
                  <a:pt x="325018" y="234238"/>
                </a:lnTo>
                <a:lnTo>
                  <a:pt x="313512" y="234911"/>
                </a:lnTo>
                <a:lnTo>
                  <a:pt x="301802" y="235864"/>
                </a:lnTo>
                <a:lnTo>
                  <a:pt x="290817" y="236956"/>
                </a:lnTo>
                <a:lnTo>
                  <a:pt x="326237" y="199478"/>
                </a:lnTo>
                <a:lnTo>
                  <a:pt x="355295" y="161099"/>
                </a:lnTo>
                <a:lnTo>
                  <a:pt x="374954" y="122567"/>
                </a:lnTo>
                <a:lnTo>
                  <a:pt x="382181" y="84683"/>
                </a:lnTo>
                <a:lnTo>
                  <a:pt x="375970" y="49822"/>
                </a:lnTo>
                <a:lnTo>
                  <a:pt x="358406" y="23114"/>
                </a:lnTo>
                <a:lnTo>
                  <a:pt x="331101" y="6019"/>
                </a:lnTo>
                <a:lnTo>
                  <a:pt x="295643" y="0"/>
                </a:lnTo>
                <a:lnTo>
                  <a:pt x="269722" y="2743"/>
                </a:lnTo>
                <a:lnTo>
                  <a:pt x="247408" y="10769"/>
                </a:lnTo>
                <a:lnTo>
                  <a:pt x="227380" y="23812"/>
                </a:lnTo>
                <a:lnTo>
                  <a:pt x="208356" y="41592"/>
                </a:lnTo>
                <a:lnTo>
                  <a:pt x="238074" y="71310"/>
                </a:lnTo>
                <a:lnTo>
                  <a:pt x="248945" y="60477"/>
                </a:lnTo>
                <a:lnTo>
                  <a:pt x="260959" y="51485"/>
                </a:lnTo>
                <a:lnTo>
                  <a:pt x="274167" y="45351"/>
                </a:lnTo>
                <a:lnTo>
                  <a:pt x="288582" y="43078"/>
                </a:lnTo>
                <a:lnTo>
                  <a:pt x="305993" y="46126"/>
                </a:lnTo>
                <a:lnTo>
                  <a:pt x="318947" y="54914"/>
                </a:lnTo>
                <a:lnTo>
                  <a:pt x="327025" y="68935"/>
                </a:lnTo>
                <a:lnTo>
                  <a:pt x="329806" y="87655"/>
                </a:lnTo>
                <a:lnTo>
                  <a:pt x="321741" y="121234"/>
                </a:lnTo>
                <a:lnTo>
                  <a:pt x="298373" y="158864"/>
                </a:lnTo>
                <a:lnTo>
                  <a:pt x="261023" y="201091"/>
                </a:lnTo>
                <a:lnTo>
                  <a:pt x="210959" y="248462"/>
                </a:lnTo>
                <a:lnTo>
                  <a:pt x="210959" y="280035"/>
                </a:lnTo>
                <a:lnTo>
                  <a:pt x="395173" y="280035"/>
                </a:lnTo>
                <a:lnTo>
                  <a:pt x="395173" y="233984"/>
                </a:lnTo>
                <a:close/>
              </a:path>
            </a:pathLst>
          </a:custGeom>
          <a:solidFill>
            <a:srgbClr val="C1C1C1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153724" y="984729"/>
            <a:ext cx="274665" cy="149137"/>
            <a:chOff x="7615911" y="1085937"/>
            <a:chExt cx="302895" cy="16446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15911" y="1085937"/>
              <a:ext cx="137267" cy="16418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83307" y="1085937"/>
              <a:ext cx="135128" cy="164364"/>
            </a:xfrm>
            <a:prstGeom prst="rect">
              <a:avLst/>
            </a:prstGeom>
          </p:spPr>
        </p:pic>
      </p:grpSp>
      <p:sp>
        <p:nvSpPr>
          <p:cNvPr id="12" name="object 12"/>
          <p:cNvSpPr/>
          <p:nvPr/>
        </p:nvSpPr>
        <p:spPr>
          <a:xfrm>
            <a:off x="8555437" y="984891"/>
            <a:ext cx="21881" cy="19002"/>
          </a:xfrm>
          <a:custGeom>
            <a:avLst/>
            <a:gdLst/>
            <a:ahLst/>
            <a:cxnLst/>
            <a:rect l="l" t="t" r="r" b="b"/>
            <a:pathLst>
              <a:path w="24129" h="20955">
                <a:moveTo>
                  <a:pt x="23531" y="20501"/>
                </a:moveTo>
                <a:lnTo>
                  <a:pt x="0" y="20501"/>
                </a:lnTo>
                <a:lnTo>
                  <a:pt x="0" y="0"/>
                </a:lnTo>
                <a:lnTo>
                  <a:pt x="23531" y="0"/>
                </a:lnTo>
                <a:lnTo>
                  <a:pt x="23531" y="20501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58595" y="990948"/>
            <a:ext cx="122649" cy="140500"/>
          </a:xfrm>
          <a:custGeom>
            <a:avLst/>
            <a:gdLst/>
            <a:ahLst/>
            <a:cxnLst/>
            <a:rect l="l" t="t" r="r" b="b"/>
            <a:pathLst>
              <a:path w="135254" h="154940">
                <a:moveTo>
                  <a:pt x="130314" y="13970"/>
                </a:moveTo>
                <a:lnTo>
                  <a:pt x="106794" y="13970"/>
                </a:lnTo>
                <a:lnTo>
                  <a:pt x="106794" y="31750"/>
                </a:lnTo>
                <a:lnTo>
                  <a:pt x="106794" y="43180"/>
                </a:lnTo>
                <a:lnTo>
                  <a:pt x="77546" y="43180"/>
                </a:lnTo>
                <a:lnTo>
                  <a:pt x="77546" y="36830"/>
                </a:lnTo>
                <a:lnTo>
                  <a:pt x="77546" y="31750"/>
                </a:lnTo>
                <a:lnTo>
                  <a:pt x="106794" y="31750"/>
                </a:lnTo>
                <a:lnTo>
                  <a:pt x="106794" y="13970"/>
                </a:lnTo>
                <a:lnTo>
                  <a:pt x="77546" y="13970"/>
                </a:lnTo>
                <a:lnTo>
                  <a:pt x="77546" y="0"/>
                </a:lnTo>
                <a:lnTo>
                  <a:pt x="54559" y="0"/>
                </a:lnTo>
                <a:lnTo>
                  <a:pt x="54559" y="13970"/>
                </a:lnTo>
                <a:lnTo>
                  <a:pt x="54559" y="19050"/>
                </a:lnTo>
                <a:lnTo>
                  <a:pt x="54559" y="36830"/>
                </a:lnTo>
                <a:lnTo>
                  <a:pt x="54559" y="43180"/>
                </a:lnTo>
                <a:lnTo>
                  <a:pt x="54559" y="54610"/>
                </a:lnTo>
                <a:lnTo>
                  <a:pt x="23355" y="54610"/>
                </a:lnTo>
                <a:lnTo>
                  <a:pt x="23355" y="36830"/>
                </a:lnTo>
                <a:lnTo>
                  <a:pt x="54559" y="36830"/>
                </a:lnTo>
                <a:lnTo>
                  <a:pt x="54559" y="19050"/>
                </a:lnTo>
                <a:lnTo>
                  <a:pt x="23355" y="19050"/>
                </a:lnTo>
                <a:lnTo>
                  <a:pt x="23355" y="0"/>
                </a:lnTo>
                <a:lnTo>
                  <a:pt x="0" y="0"/>
                </a:lnTo>
                <a:lnTo>
                  <a:pt x="0" y="72390"/>
                </a:lnTo>
                <a:lnTo>
                  <a:pt x="77546" y="72390"/>
                </a:lnTo>
                <a:lnTo>
                  <a:pt x="77546" y="62230"/>
                </a:lnTo>
                <a:lnTo>
                  <a:pt x="106794" y="62230"/>
                </a:lnTo>
                <a:lnTo>
                  <a:pt x="106794" y="77470"/>
                </a:lnTo>
                <a:lnTo>
                  <a:pt x="130314" y="77470"/>
                </a:lnTo>
                <a:lnTo>
                  <a:pt x="130314" y="19050"/>
                </a:lnTo>
                <a:lnTo>
                  <a:pt x="130314" y="13970"/>
                </a:lnTo>
                <a:close/>
              </a:path>
              <a:path w="135254" h="154940">
                <a:moveTo>
                  <a:pt x="134950" y="137160"/>
                </a:moveTo>
                <a:lnTo>
                  <a:pt x="45466" y="137160"/>
                </a:lnTo>
                <a:lnTo>
                  <a:pt x="45466" y="127000"/>
                </a:lnTo>
                <a:lnTo>
                  <a:pt x="130314" y="127000"/>
                </a:lnTo>
                <a:lnTo>
                  <a:pt x="130314" y="110490"/>
                </a:lnTo>
                <a:lnTo>
                  <a:pt x="130314" y="101600"/>
                </a:lnTo>
                <a:lnTo>
                  <a:pt x="130314" y="83820"/>
                </a:lnTo>
                <a:lnTo>
                  <a:pt x="21932" y="83820"/>
                </a:lnTo>
                <a:lnTo>
                  <a:pt x="21932" y="101600"/>
                </a:lnTo>
                <a:lnTo>
                  <a:pt x="106972" y="101600"/>
                </a:lnTo>
                <a:lnTo>
                  <a:pt x="106972" y="110490"/>
                </a:lnTo>
                <a:lnTo>
                  <a:pt x="22288" y="110490"/>
                </a:lnTo>
                <a:lnTo>
                  <a:pt x="22288" y="127000"/>
                </a:lnTo>
                <a:lnTo>
                  <a:pt x="22288" y="137160"/>
                </a:lnTo>
                <a:lnTo>
                  <a:pt x="22288" y="154940"/>
                </a:lnTo>
                <a:lnTo>
                  <a:pt x="134950" y="154940"/>
                </a:lnTo>
                <a:lnTo>
                  <a:pt x="134950" y="13716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46248" y="984567"/>
            <a:ext cx="434529" cy="149045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9139255" y="1090936"/>
            <a:ext cx="35701" cy="63340"/>
          </a:xfrm>
          <a:custGeom>
            <a:avLst/>
            <a:gdLst/>
            <a:ahLst/>
            <a:cxnLst/>
            <a:rect l="l" t="t" r="r" b="b"/>
            <a:pathLst>
              <a:path w="39370" h="69850">
                <a:moveTo>
                  <a:pt x="5526" y="69703"/>
                </a:moveTo>
                <a:lnTo>
                  <a:pt x="0" y="55441"/>
                </a:lnTo>
                <a:lnTo>
                  <a:pt x="9133" y="50898"/>
                </a:lnTo>
                <a:lnTo>
                  <a:pt x="15843" y="45169"/>
                </a:lnTo>
                <a:lnTo>
                  <a:pt x="19980" y="38470"/>
                </a:lnTo>
                <a:lnTo>
                  <a:pt x="21392" y="31018"/>
                </a:lnTo>
                <a:lnTo>
                  <a:pt x="11231" y="31018"/>
                </a:lnTo>
                <a:lnTo>
                  <a:pt x="3387" y="25492"/>
                </a:lnTo>
                <a:lnTo>
                  <a:pt x="3387" y="6061"/>
                </a:lnTo>
                <a:lnTo>
                  <a:pt x="11052" y="0"/>
                </a:lnTo>
                <a:lnTo>
                  <a:pt x="20322" y="0"/>
                </a:lnTo>
                <a:lnTo>
                  <a:pt x="28389" y="1757"/>
                </a:lnTo>
                <a:lnTo>
                  <a:pt x="34316" y="6841"/>
                </a:lnTo>
                <a:lnTo>
                  <a:pt x="37971" y="14966"/>
                </a:lnTo>
                <a:lnTo>
                  <a:pt x="39219" y="25849"/>
                </a:lnTo>
                <a:lnTo>
                  <a:pt x="36963" y="40497"/>
                </a:lnTo>
                <a:lnTo>
                  <a:pt x="30395" y="52923"/>
                </a:lnTo>
                <a:lnTo>
                  <a:pt x="19815" y="62776"/>
                </a:lnTo>
                <a:lnTo>
                  <a:pt x="5526" y="69703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9233366" y="984566"/>
            <a:ext cx="585608" cy="149713"/>
            <a:chOff x="8806517" y="1085758"/>
            <a:chExt cx="645795" cy="165100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06517" y="1085937"/>
              <a:ext cx="470989" cy="16436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99612" y="1085758"/>
              <a:ext cx="152599" cy="164186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874216" y="984729"/>
            <a:ext cx="285160" cy="147106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218679" y="984729"/>
            <a:ext cx="276269" cy="149208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8509634" y="3644361"/>
            <a:ext cx="653554" cy="168139"/>
            <a:chOff x="8008401" y="4018920"/>
            <a:chExt cx="720725" cy="185420"/>
          </a:xfrm>
        </p:grpSpPr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08401" y="4018920"/>
              <a:ext cx="145289" cy="18516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182381" y="4019499"/>
              <a:ext cx="386715" cy="184150"/>
            </a:xfrm>
            <a:custGeom>
              <a:avLst/>
              <a:gdLst/>
              <a:ahLst/>
              <a:cxnLst/>
              <a:rect l="l" t="t" r="r" b="b"/>
              <a:pathLst>
                <a:path w="386715" h="184150">
                  <a:moveTo>
                    <a:pt x="99580" y="171450"/>
                  </a:moveTo>
                  <a:lnTo>
                    <a:pt x="15252" y="171450"/>
                  </a:lnTo>
                  <a:lnTo>
                    <a:pt x="15252" y="0"/>
                  </a:lnTo>
                  <a:lnTo>
                    <a:pt x="0" y="0"/>
                  </a:lnTo>
                  <a:lnTo>
                    <a:pt x="0" y="171450"/>
                  </a:lnTo>
                  <a:lnTo>
                    <a:pt x="0" y="184150"/>
                  </a:lnTo>
                  <a:lnTo>
                    <a:pt x="99580" y="184150"/>
                  </a:lnTo>
                  <a:lnTo>
                    <a:pt x="99580" y="171450"/>
                  </a:lnTo>
                  <a:close/>
                </a:path>
                <a:path w="386715" h="184150">
                  <a:moveTo>
                    <a:pt x="245884" y="0"/>
                  </a:moveTo>
                  <a:lnTo>
                    <a:pt x="113804" y="0"/>
                  </a:lnTo>
                  <a:lnTo>
                    <a:pt x="113804" y="12700"/>
                  </a:lnTo>
                  <a:lnTo>
                    <a:pt x="171970" y="12700"/>
                  </a:lnTo>
                  <a:lnTo>
                    <a:pt x="171970" y="184150"/>
                  </a:lnTo>
                  <a:lnTo>
                    <a:pt x="187464" y="184150"/>
                  </a:lnTo>
                  <a:lnTo>
                    <a:pt x="187464" y="12700"/>
                  </a:lnTo>
                  <a:lnTo>
                    <a:pt x="245884" y="12700"/>
                  </a:lnTo>
                  <a:lnTo>
                    <a:pt x="245884" y="0"/>
                  </a:lnTo>
                  <a:close/>
                </a:path>
                <a:path w="386715" h="184150">
                  <a:moveTo>
                    <a:pt x="386092" y="171450"/>
                  </a:moveTo>
                  <a:lnTo>
                    <a:pt x="296176" y="171450"/>
                  </a:lnTo>
                  <a:lnTo>
                    <a:pt x="296176" y="92710"/>
                  </a:lnTo>
                  <a:lnTo>
                    <a:pt x="369582" y="92710"/>
                  </a:lnTo>
                  <a:lnTo>
                    <a:pt x="369582" y="80010"/>
                  </a:lnTo>
                  <a:lnTo>
                    <a:pt x="296176" y="80010"/>
                  </a:lnTo>
                  <a:lnTo>
                    <a:pt x="296176" y="12700"/>
                  </a:lnTo>
                  <a:lnTo>
                    <a:pt x="383298" y="12700"/>
                  </a:lnTo>
                  <a:lnTo>
                    <a:pt x="383298" y="0"/>
                  </a:lnTo>
                  <a:lnTo>
                    <a:pt x="280936" y="0"/>
                  </a:lnTo>
                  <a:lnTo>
                    <a:pt x="280936" y="12700"/>
                  </a:lnTo>
                  <a:lnTo>
                    <a:pt x="280936" y="80010"/>
                  </a:lnTo>
                  <a:lnTo>
                    <a:pt x="280936" y="92710"/>
                  </a:lnTo>
                  <a:lnTo>
                    <a:pt x="280936" y="171450"/>
                  </a:lnTo>
                  <a:lnTo>
                    <a:pt x="280936" y="184150"/>
                  </a:lnTo>
                  <a:lnTo>
                    <a:pt x="386092" y="184150"/>
                  </a:lnTo>
                  <a:lnTo>
                    <a:pt x="386092" y="171450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08865" y="4018920"/>
              <a:ext cx="119635" cy="185168"/>
            </a:xfrm>
            <a:prstGeom prst="rect">
              <a:avLst/>
            </a:prstGeom>
          </p:spPr>
        </p:pic>
      </p:grpSp>
      <p:sp>
        <p:nvSpPr>
          <p:cNvPr id="25" name="object 25"/>
          <p:cNvSpPr/>
          <p:nvPr/>
        </p:nvSpPr>
        <p:spPr>
          <a:xfrm>
            <a:off x="9182652" y="3640278"/>
            <a:ext cx="185989" cy="161229"/>
          </a:xfrm>
          <a:custGeom>
            <a:avLst/>
            <a:gdLst/>
            <a:ahLst/>
            <a:cxnLst/>
            <a:rect l="l" t="t" r="r" b="b"/>
            <a:pathLst>
              <a:path w="205104" h="177800">
                <a:moveTo>
                  <a:pt x="204978" y="166370"/>
                </a:moveTo>
                <a:lnTo>
                  <a:pt x="108712" y="166370"/>
                </a:lnTo>
                <a:lnTo>
                  <a:pt x="108712" y="119380"/>
                </a:lnTo>
                <a:lnTo>
                  <a:pt x="183388" y="119380"/>
                </a:lnTo>
                <a:lnTo>
                  <a:pt x="183388" y="107950"/>
                </a:lnTo>
                <a:lnTo>
                  <a:pt x="40132" y="107950"/>
                </a:lnTo>
                <a:lnTo>
                  <a:pt x="40132" y="63500"/>
                </a:lnTo>
                <a:lnTo>
                  <a:pt x="178054" y="63500"/>
                </a:lnTo>
                <a:lnTo>
                  <a:pt x="178054" y="53340"/>
                </a:lnTo>
                <a:lnTo>
                  <a:pt x="178054" y="11430"/>
                </a:lnTo>
                <a:lnTo>
                  <a:pt x="178054" y="0"/>
                </a:lnTo>
                <a:lnTo>
                  <a:pt x="26162" y="0"/>
                </a:lnTo>
                <a:lnTo>
                  <a:pt x="26162" y="11430"/>
                </a:lnTo>
                <a:lnTo>
                  <a:pt x="164846" y="11430"/>
                </a:lnTo>
                <a:lnTo>
                  <a:pt x="164846" y="53340"/>
                </a:lnTo>
                <a:lnTo>
                  <a:pt x="26924" y="53340"/>
                </a:lnTo>
                <a:lnTo>
                  <a:pt x="26924" y="63500"/>
                </a:lnTo>
                <a:lnTo>
                  <a:pt x="26924" y="107950"/>
                </a:lnTo>
                <a:lnTo>
                  <a:pt x="26924" y="119380"/>
                </a:lnTo>
                <a:lnTo>
                  <a:pt x="95250" y="119380"/>
                </a:lnTo>
                <a:lnTo>
                  <a:pt x="95250" y="166370"/>
                </a:lnTo>
                <a:lnTo>
                  <a:pt x="0" y="166370"/>
                </a:lnTo>
                <a:lnTo>
                  <a:pt x="0" y="177800"/>
                </a:lnTo>
                <a:lnTo>
                  <a:pt x="204978" y="177800"/>
                </a:lnTo>
                <a:lnTo>
                  <a:pt x="204978" y="16637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pic>
        <p:nvPicPr>
          <p:cNvPr id="26" name="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458937" y="3621788"/>
            <a:ext cx="167911" cy="205915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9825162" y="3623862"/>
            <a:ext cx="12668" cy="39731"/>
          </a:xfrm>
          <a:custGeom>
            <a:avLst/>
            <a:gdLst/>
            <a:ahLst/>
            <a:cxnLst/>
            <a:rect l="l" t="t" r="r" b="b"/>
            <a:pathLst>
              <a:path w="13970" h="43814">
                <a:moveTo>
                  <a:pt x="13462" y="43434"/>
                </a:moveTo>
                <a:lnTo>
                  <a:pt x="0" y="43434"/>
                </a:lnTo>
                <a:lnTo>
                  <a:pt x="0" y="0"/>
                </a:lnTo>
                <a:lnTo>
                  <a:pt x="13462" y="0"/>
                </a:lnTo>
                <a:lnTo>
                  <a:pt x="13462" y="43434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9681897" y="3623171"/>
            <a:ext cx="389829" cy="200384"/>
            <a:chOff x="9301147" y="3995552"/>
            <a:chExt cx="429895" cy="220979"/>
          </a:xfrm>
        </p:grpSpPr>
        <p:sp>
          <p:nvSpPr>
            <p:cNvPr id="29" name="object 29"/>
            <p:cNvSpPr/>
            <p:nvPr/>
          </p:nvSpPr>
          <p:spPr>
            <a:xfrm>
              <a:off x="9301137" y="4011879"/>
              <a:ext cx="177165" cy="204470"/>
            </a:xfrm>
            <a:custGeom>
              <a:avLst/>
              <a:gdLst/>
              <a:ahLst/>
              <a:cxnLst/>
              <a:rect l="l" t="t" r="r" b="b"/>
              <a:pathLst>
                <a:path w="177165" h="204470">
                  <a:moveTo>
                    <a:pt x="171450" y="88074"/>
                  </a:moveTo>
                  <a:lnTo>
                    <a:pt x="157988" y="88074"/>
                  </a:lnTo>
                  <a:lnTo>
                    <a:pt x="157988" y="151828"/>
                  </a:lnTo>
                  <a:lnTo>
                    <a:pt x="171450" y="151828"/>
                  </a:lnTo>
                  <a:lnTo>
                    <a:pt x="171450" y="88074"/>
                  </a:lnTo>
                  <a:close/>
                </a:path>
                <a:path w="177165" h="204470">
                  <a:moveTo>
                    <a:pt x="171450" y="27940"/>
                  </a:moveTo>
                  <a:lnTo>
                    <a:pt x="98806" y="27940"/>
                  </a:lnTo>
                  <a:lnTo>
                    <a:pt x="98806" y="0"/>
                  </a:lnTo>
                  <a:lnTo>
                    <a:pt x="85598" y="0"/>
                  </a:lnTo>
                  <a:lnTo>
                    <a:pt x="85598" y="100330"/>
                  </a:lnTo>
                  <a:lnTo>
                    <a:pt x="13462" y="100330"/>
                  </a:lnTo>
                  <a:lnTo>
                    <a:pt x="13462" y="53340"/>
                  </a:lnTo>
                  <a:lnTo>
                    <a:pt x="85598" y="53340"/>
                  </a:lnTo>
                  <a:lnTo>
                    <a:pt x="85598" y="43180"/>
                  </a:lnTo>
                  <a:lnTo>
                    <a:pt x="13462" y="43180"/>
                  </a:lnTo>
                  <a:lnTo>
                    <a:pt x="13462" y="0"/>
                  </a:lnTo>
                  <a:lnTo>
                    <a:pt x="0" y="0"/>
                  </a:lnTo>
                  <a:lnTo>
                    <a:pt x="0" y="43180"/>
                  </a:lnTo>
                  <a:lnTo>
                    <a:pt x="0" y="53340"/>
                  </a:lnTo>
                  <a:lnTo>
                    <a:pt x="0" y="100330"/>
                  </a:lnTo>
                  <a:lnTo>
                    <a:pt x="0" y="111760"/>
                  </a:lnTo>
                  <a:lnTo>
                    <a:pt x="98806" y="111760"/>
                  </a:lnTo>
                  <a:lnTo>
                    <a:pt x="98806" y="100330"/>
                  </a:lnTo>
                  <a:lnTo>
                    <a:pt x="98806" y="87630"/>
                  </a:lnTo>
                  <a:lnTo>
                    <a:pt x="171450" y="87630"/>
                  </a:lnTo>
                  <a:lnTo>
                    <a:pt x="171450" y="77470"/>
                  </a:lnTo>
                  <a:lnTo>
                    <a:pt x="98806" y="77470"/>
                  </a:lnTo>
                  <a:lnTo>
                    <a:pt x="98806" y="53340"/>
                  </a:lnTo>
                  <a:lnTo>
                    <a:pt x="98806" y="43180"/>
                  </a:lnTo>
                  <a:lnTo>
                    <a:pt x="98806" y="39370"/>
                  </a:lnTo>
                  <a:lnTo>
                    <a:pt x="157988" y="39370"/>
                  </a:lnTo>
                  <a:lnTo>
                    <a:pt x="157988" y="76898"/>
                  </a:lnTo>
                  <a:lnTo>
                    <a:pt x="171450" y="76898"/>
                  </a:lnTo>
                  <a:lnTo>
                    <a:pt x="171450" y="39370"/>
                  </a:lnTo>
                  <a:lnTo>
                    <a:pt x="171450" y="27940"/>
                  </a:lnTo>
                  <a:close/>
                </a:path>
                <a:path w="177165" h="204470">
                  <a:moveTo>
                    <a:pt x="177050" y="193040"/>
                  </a:moveTo>
                  <a:lnTo>
                    <a:pt x="42672" y="193040"/>
                  </a:lnTo>
                  <a:lnTo>
                    <a:pt x="42672" y="135890"/>
                  </a:lnTo>
                  <a:lnTo>
                    <a:pt x="29210" y="135890"/>
                  </a:lnTo>
                  <a:lnTo>
                    <a:pt x="29210" y="193040"/>
                  </a:lnTo>
                  <a:lnTo>
                    <a:pt x="29210" y="204470"/>
                  </a:lnTo>
                  <a:lnTo>
                    <a:pt x="177050" y="204470"/>
                  </a:lnTo>
                  <a:lnTo>
                    <a:pt x="177050" y="193040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22130" y="3995552"/>
              <a:ext cx="208536" cy="220728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1465952" y="2093157"/>
            <a:ext cx="6771627" cy="3260860"/>
            <a:chOff x="240786" y="2308287"/>
            <a:chExt cx="7467600" cy="3596004"/>
          </a:xfrm>
        </p:grpSpPr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0786" y="2308287"/>
              <a:ext cx="7467028" cy="359581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634198" y="3925511"/>
              <a:ext cx="5982970" cy="361950"/>
            </a:xfrm>
            <a:custGeom>
              <a:avLst/>
              <a:gdLst/>
              <a:ahLst/>
              <a:cxnLst/>
              <a:rect l="l" t="t" r="r" b="b"/>
              <a:pathLst>
                <a:path w="5982970" h="361950">
                  <a:moveTo>
                    <a:pt x="0" y="0"/>
                  </a:moveTo>
                  <a:lnTo>
                    <a:pt x="0" y="361370"/>
                  </a:lnTo>
                  <a:lnTo>
                    <a:pt x="5982944" y="361370"/>
                  </a:lnTo>
                  <a:lnTo>
                    <a:pt x="5982944" y="0"/>
                  </a:lnTo>
                  <a:lnTo>
                    <a:pt x="0" y="0"/>
                  </a:lnTo>
                  <a:close/>
                </a:path>
              </a:pathLst>
            </a:custGeom>
            <a:ln w="95249">
              <a:solidFill>
                <a:srgbClr val="FC5230"/>
              </a:solidFill>
            </a:ln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85711" y="1920321"/>
            <a:ext cx="8823845" cy="0"/>
          </a:xfrm>
          <a:custGeom>
            <a:avLst/>
            <a:gdLst/>
            <a:ahLst/>
            <a:cxnLst/>
            <a:rect l="l" t="t" r="r" b="b"/>
            <a:pathLst>
              <a:path w="9730740">
                <a:moveTo>
                  <a:pt x="0" y="0"/>
                </a:moveTo>
                <a:lnTo>
                  <a:pt x="9730312" y="0"/>
                </a:lnTo>
              </a:path>
            </a:pathLst>
          </a:custGeom>
          <a:ln w="8356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85711" y="5530404"/>
            <a:ext cx="8823845" cy="0"/>
          </a:xfrm>
          <a:custGeom>
            <a:avLst/>
            <a:gdLst/>
            <a:ahLst/>
            <a:cxnLst/>
            <a:rect l="l" t="t" r="r" b="b"/>
            <a:pathLst>
              <a:path w="9730740">
                <a:moveTo>
                  <a:pt x="0" y="0"/>
                </a:moveTo>
                <a:lnTo>
                  <a:pt x="9730312" y="0"/>
                </a:lnTo>
              </a:path>
            </a:pathLst>
          </a:custGeom>
          <a:ln w="8356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9565" y="2031278"/>
            <a:ext cx="3950207" cy="33642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7440" y="2056557"/>
            <a:ext cx="4114799" cy="2744885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2490021" y="1367631"/>
            <a:ext cx="240116" cy="299426"/>
          </a:xfrm>
          <a:custGeom>
            <a:avLst/>
            <a:gdLst/>
            <a:ahLst/>
            <a:cxnLst/>
            <a:rect l="l" t="t" r="r" b="b"/>
            <a:pathLst>
              <a:path w="264794" h="330200">
                <a:moveTo>
                  <a:pt x="198698" y="311603"/>
                </a:moveTo>
                <a:lnTo>
                  <a:pt x="179757" y="311603"/>
                </a:lnTo>
                <a:lnTo>
                  <a:pt x="179757" y="145588"/>
                </a:lnTo>
                <a:lnTo>
                  <a:pt x="100649" y="145588"/>
                </a:lnTo>
                <a:lnTo>
                  <a:pt x="100649" y="128875"/>
                </a:lnTo>
                <a:lnTo>
                  <a:pt x="179757" y="128875"/>
                </a:lnTo>
                <a:lnTo>
                  <a:pt x="179757" y="8913"/>
                </a:lnTo>
                <a:lnTo>
                  <a:pt x="198698" y="8913"/>
                </a:lnTo>
                <a:lnTo>
                  <a:pt x="198698" y="311603"/>
                </a:lnTo>
                <a:close/>
              </a:path>
              <a:path w="264794" h="330200">
                <a:moveTo>
                  <a:pt x="20426" y="246608"/>
                </a:moveTo>
                <a:lnTo>
                  <a:pt x="0" y="246608"/>
                </a:lnTo>
                <a:lnTo>
                  <a:pt x="0" y="42339"/>
                </a:lnTo>
                <a:lnTo>
                  <a:pt x="122933" y="42339"/>
                </a:lnTo>
                <a:lnTo>
                  <a:pt x="122933" y="59052"/>
                </a:lnTo>
                <a:lnTo>
                  <a:pt x="19684" y="59052"/>
                </a:lnTo>
                <a:lnTo>
                  <a:pt x="19684" y="229524"/>
                </a:lnTo>
                <a:lnTo>
                  <a:pt x="143771" y="229524"/>
                </a:lnTo>
                <a:lnTo>
                  <a:pt x="144845" y="236581"/>
                </a:lnTo>
                <a:lnTo>
                  <a:pt x="117048" y="241594"/>
                </a:lnTo>
                <a:lnTo>
                  <a:pt x="89042" y="244658"/>
                </a:lnTo>
                <a:lnTo>
                  <a:pt x="57833" y="246190"/>
                </a:lnTo>
                <a:lnTo>
                  <a:pt x="20426" y="246608"/>
                </a:lnTo>
                <a:close/>
              </a:path>
              <a:path w="264794" h="330200">
                <a:moveTo>
                  <a:pt x="143771" y="229524"/>
                </a:moveTo>
                <a:lnTo>
                  <a:pt x="20426" y="229524"/>
                </a:lnTo>
                <a:lnTo>
                  <a:pt x="57166" y="229158"/>
                </a:lnTo>
                <a:lnTo>
                  <a:pt x="87882" y="227713"/>
                </a:lnTo>
                <a:lnTo>
                  <a:pt x="115325" y="224667"/>
                </a:lnTo>
                <a:lnTo>
                  <a:pt x="142245" y="219496"/>
                </a:lnTo>
                <a:lnTo>
                  <a:pt x="143771" y="229524"/>
                </a:lnTo>
                <a:close/>
              </a:path>
              <a:path w="264794" h="330200">
                <a:moveTo>
                  <a:pt x="264435" y="329802"/>
                </a:moveTo>
                <a:lnTo>
                  <a:pt x="245123" y="329802"/>
                </a:lnTo>
                <a:lnTo>
                  <a:pt x="245123" y="0"/>
                </a:lnTo>
                <a:lnTo>
                  <a:pt x="264435" y="0"/>
                </a:lnTo>
                <a:lnTo>
                  <a:pt x="264435" y="329802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99863" y="1367631"/>
            <a:ext cx="230327" cy="299426"/>
          </a:xfrm>
          <a:custGeom>
            <a:avLst/>
            <a:gdLst/>
            <a:ahLst/>
            <a:cxnLst/>
            <a:rect l="l" t="t" r="r" b="b"/>
            <a:pathLst>
              <a:path w="254000" h="330200">
                <a:moveTo>
                  <a:pt x="253665" y="329802"/>
                </a:moveTo>
                <a:lnTo>
                  <a:pt x="233981" y="329802"/>
                </a:lnTo>
                <a:lnTo>
                  <a:pt x="233981" y="0"/>
                </a:lnTo>
                <a:lnTo>
                  <a:pt x="253665" y="0"/>
                </a:lnTo>
                <a:lnTo>
                  <a:pt x="253665" y="329802"/>
                </a:lnTo>
                <a:close/>
              </a:path>
              <a:path w="254000" h="330200">
                <a:moveTo>
                  <a:pt x="82079" y="253293"/>
                </a:moveTo>
                <a:lnTo>
                  <a:pt x="48885" y="245308"/>
                </a:lnTo>
                <a:lnTo>
                  <a:pt x="22933" y="222560"/>
                </a:lnTo>
                <a:lnTo>
                  <a:pt x="6035" y="186860"/>
                </a:lnTo>
                <a:lnTo>
                  <a:pt x="0" y="140017"/>
                </a:lnTo>
                <a:lnTo>
                  <a:pt x="6035" y="93331"/>
                </a:lnTo>
                <a:lnTo>
                  <a:pt x="22933" y="57613"/>
                </a:lnTo>
                <a:lnTo>
                  <a:pt x="48885" y="34778"/>
                </a:lnTo>
                <a:lnTo>
                  <a:pt x="82079" y="26740"/>
                </a:lnTo>
                <a:lnTo>
                  <a:pt x="115058" y="34778"/>
                </a:lnTo>
                <a:lnTo>
                  <a:pt x="125716" y="44196"/>
                </a:lnTo>
                <a:lnTo>
                  <a:pt x="82079" y="44196"/>
                </a:lnTo>
                <a:lnTo>
                  <a:pt x="56545" y="51229"/>
                </a:lnTo>
                <a:lnTo>
                  <a:pt x="36582" y="70937"/>
                </a:lnTo>
                <a:lnTo>
                  <a:pt x="23583" y="101229"/>
                </a:lnTo>
                <a:lnTo>
                  <a:pt x="18941" y="140017"/>
                </a:lnTo>
                <a:lnTo>
                  <a:pt x="23583" y="178863"/>
                </a:lnTo>
                <a:lnTo>
                  <a:pt x="36582" y="209283"/>
                </a:lnTo>
                <a:lnTo>
                  <a:pt x="56545" y="229118"/>
                </a:lnTo>
                <a:lnTo>
                  <a:pt x="82079" y="236209"/>
                </a:lnTo>
                <a:lnTo>
                  <a:pt x="125394" y="236209"/>
                </a:lnTo>
                <a:lnTo>
                  <a:pt x="115058" y="245308"/>
                </a:lnTo>
                <a:lnTo>
                  <a:pt x="82079" y="253293"/>
                </a:lnTo>
                <a:close/>
              </a:path>
              <a:path w="254000" h="330200">
                <a:moveTo>
                  <a:pt x="125394" y="236209"/>
                </a:moveTo>
                <a:lnTo>
                  <a:pt x="82079" y="236209"/>
                </a:lnTo>
                <a:lnTo>
                  <a:pt x="107398" y="229118"/>
                </a:lnTo>
                <a:lnTo>
                  <a:pt x="127250" y="209283"/>
                </a:lnTo>
                <a:lnTo>
                  <a:pt x="140208" y="178863"/>
                </a:lnTo>
                <a:lnTo>
                  <a:pt x="144845" y="140017"/>
                </a:lnTo>
                <a:lnTo>
                  <a:pt x="140208" y="101229"/>
                </a:lnTo>
                <a:lnTo>
                  <a:pt x="127250" y="70937"/>
                </a:lnTo>
                <a:lnTo>
                  <a:pt x="107398" y="51229"/>
                </a:lnTo>
                <a:lnTo>
                  <a:pt x="82079" y="44196"/>
                </a:lnTo>
                <a:lnTo>
                  <a:pt x="125716" y="44196"/>
                </a:lnTo>
                <a:lnTo>
                  <a:pt x="140899" y="57613"/>
                </a:lnTo>
                <a:lnTo>
                  <a:pt x="157757" y="93331"/>
                </a:lnTo>
                <a:lnTo>
                  <a:pt x="163786" y="140017"/>
                </a:lnTo>
                <a:lnTo>
                  <a:pt x="157757" y="186860"/>
                </a:lnTo>
                <a:lnTo>
                  <a:pt x="140899" y="222560"/>
                </a:lnTo>
                <a:lnTo>
                  <a:pt x="125394" y="236209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11053" y="1367295"/>
            <a:ext cx="229752" cy="300002"/>
          </a:xfrm>
          <a:custGeom>
            <a:avLst/>
            <a:gdLst/>
            <a:ahLst/>
            <a:cxnLst/>
            <a:rect l="l" t="t" r="r" b="b"/>
            <a:pathLst>
              <a:path w="253364" h="330835">
                <a:moveTo>
                  <a:pt x="253293" y="330544"/>
                </a:moveTo>
                <a:lnTo>
                  <a:pt x="233609" y="330544"/>
                </a:lnTo>
                <a:lnTo>
                  <a:pt x="233609" y="146331"/>
                </a:lnTo>
                <a:lnTo>
                  <a:pt x="157844" y="146331"/>
                </a:lnTo>
                <a:lnTo>
                  <a:pt x="157844" y="129246"/>
                </a:lnTo>
                <a:lnTo>
                  <a:pt x="233609" y="129246"/>
                </a:lnTo>
                <a:lnTo>
                  <a:pt x="233609" y="0"/>
                </a:lnTo>
                <a:lnTo>
                  <a:pt x="253293" y="0"/>
                </a:lnTo>
                <a:lnTo>
                  <a:pt x="253293" y="330544"/>
                </a:lnTo>
                <a:close/>
              </a:path>
              <a:path w="253364" h="330835">
                <a:moveTo>
                  <a:pt x="24512" y="248094"/>
                </a:moveTo>
                <a:lnTo>
                  <a:pt x="0" y="248094"/>
                </a:lnTo>
                <a:lnTo>
                  <a:pt x="0" y="31568"/>
                </a:lnTo>
                <a:lnTo>
                  <a:pt x="152273" y="31568"/>
                </a:lnTo>
                <a:lnTo>
                  <a:pt x="152273" y="48653"/>
                </a:lnTo>
                <a:lnTo>
                  <a:pt x="19684" y="48653"/>
                </a:lnTo>
                <a:lnTo>
                  <a:pt x="19684" y="125161"/>
                </a:lnTo>
                <a:lnTo>
                  <a:pt x="136303" y="125161"/>
                </a:lnTo>
                <a:lnTo>
                  <a:pt x="136303" y="141874"/>
                </a:lnTo>
                <a:lnTo>
                  <a:pt x="19684" y="141874"/>
                </a:lnTo>
                <a:lnTo>
                  <a:pt x="19684" y="231381"/>
                </a:lnTo>
                <a:lnTo>
                  <a:pt x="176909" y="231381"/>
                </a:lnTo>
                <a:lnTo>
                  <a:pt x="177528" y="236952"/>
                </a:lnTo>
                <a:lnTo>
                  <a:pt x="143330" y="242453"/>
                </a:lnTo>
                <a:lnTo>
                  <a:pt x="108680" y="245866"/>
                </a:lnTo>
                <a:lnTo>
                  <a:pt x="70200" y="247606"/>
                </a:lnTo>
                <a:lnTo>
                  <a:pt x="24512" y="248094"/>
                </a:lnTo>
                <a:close/>
              </a:path>
              <a:path w="253364" h="330835">
                <a:moveTo>
                  <a:pt x="176909" y="231381"/>
                </a:moveTo>
                <a:lnTo>
                  <a:pt x="24512" y="231381"/>
                </a:lnTo>
                <a:lnTo>
                  <a:pt x="69857" y="230946"/>
                </a:lnTo>
                <a:lnTo>
                  <a:pt x="107891" y="229292"/>
                </a:lnTo>
                <a:lnTo>
                  <a:pt x="142025" y="225897"/>
                </a:lnTo>
                <a:lnTo>
                  <a:pt x="175671" y="220239"/>
                </a:lnTo>
                <a:lnTo>
                  <a:pt x="176909" y="231381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00463" y="1376725"/>
            <a:ext cx="271786" cy="282727"/>
          </a:xfrm>
          <a:custGeom>
            <a:avLst/>
            <a:gdLst/>
            <a:ahLst/>
            <a:cxnLst/>
            <a:rect l="l" t="t" r="r" b="b"/>
            <a:pathLst>
              <a:path w="299719" h="311785">
                <a:moveTo>
                  <a:pt x="259232" y="47078"/>
                </a:moveTo>
                <a:lnTo>
                  <a:pt x="239547" y="47078"/>
                </a:lnTo>
                <a:lnTo>
                  <a:pt x="239547" y="63588"/>
                </a:lnTo>
                <a:lnTo>
                  <a:pt x="239547" y="113118"/>
                </a:lnTo>
                <a:lnTo>
                  <a:pt x="60528" y="113118"/>
                </a:lnTo>
                <a:lnTo>
                  <a:pt x="60528" y="63588"/>
                </a:lnTo>
                <a:lnTo>
                  <a:pt x="239547" y="63588"/>
                </a:lnTo>
                <a:lnTo>
                  <a:pt x="239547" y="47078"/>
                </a:lnTo>
                <a:lnTo>
                  <a:pt x="60528" y="47078"/>
                </a:lnTo>
                <a:lnTo>
                  <a:pt x="60528" y="88"/>
                </a:lnTo>
                <a:lnTo>
                  <a:pt x="40855" y="88"/>
                </a:lnTo>
                <a:lnTo>
                  <a:pt x="40855" y="47078"/>
                </a:lnTo>
                <a:lnTo>
                  <a:pt x="40855" y="63588"/>
                </a:lnTo>
                <a:lnTo>
                  <a:pt x="40855" y="113118"/>
                </a:lnTo>
                <a:lnTo>
                  <a:pt x="40855" y="129628"/>
                </a:lnTo>
                <a:lnTo>
                  <a:pt x="259232" y="129628"/>
                </a:lnTo>
                <a:lnTo>
                  <a:pt x="259232" y="113284"/>
                </a:lnTo>
                <a:lnTo>
                  <a:pt x="259232" y="113118"/>
                </a:lnTo>
                <a:lnTo>
                  <a:pt x="259232" y="63588"/>
                </a:lnTo>
                <a:lnTo>
                  <a:pt x="259232" y="63144"/>
                </a:lnTo>
                <a:lnTo>
                  <a:pt x="259232" y="47078"/>
                </a:lnTo>
                <a:close/>
              </a:path>
              <a:path w="299719" h="311785">
                <a:moveTo>
                  <a:pt x="259232" y="0"/>
                </a:moveTo>
                <a:lnTo>
                  <a:pt x="239547" y="0"/>
                </a:lnTo>
                <a:lnTo>
                  <a:pt x="239547" y="46799"/>
                </a:lnTo>
                <a:lnTo>
                  <a:pt x="259232" y="46799"/>
                </a:lnTo>
                <a:lnTo>
                  <a:pt x="259232" y="0"/>
                </a:lnTo>
                <a:close/>
              </a:path>
              <a:path w="299719" h="311785">
                <a:moveTo>
                  <a:pt x="266293" y="294728"/>
                </a:moveTo>
                <a:lnTo>
                  <a:pt x="59423" y="294728"/>
                </a:lnTo>
                <a:lnTo>
                  <a:pt x="59423" y="222338"/>
                </a:lnTo>
                <a:lnTo>
                  <a:pt x="40106" y="222338"/>
                </a:lnTo>
                <a:lnTo>
                  <a:pt x="40106" y="294728"/>
                </a:lnTo>
                <a:lnTo>
                  <a:pt x="40106" y="311238"/>
                </a:lnTo>
                <a:lnTo>
                  <a:pt x="266293" y="311238"/>
                </a:lnTo>
                <a:lnTo>
                  <a:pt x="266293" y="294728"/>
                </a:lnTo>
                <a:close/>
              </a:path>
              <a:path w="299719" h="311785">
                <a:moveTo>
                  <a:pt x="299720" y="167513"/>
                </a:moveTo>
                <a:lnTo>
                  <a:pt x="0" y="167513"/>
                </a:lnTo>
                <a:lnTo>
                  <a:pt x="0" y="183845"/>
                </a:lnTo>
                <a:lnTo>
                  <a:pt x="141122" y="183845"/>
                </a:lnTo>
                <a:lnTo>
                  <a:pt x="141122" y="254787"/>
                </a:lnTo>
                <a:lnTo>
                  <a:pt x="160807" y="254787"/>
                </a:lnTo>
                <a:lnTo>
                  <a:pt x="160807" y="183845"/>
                </a:lnTo>
                <a:lnTo>
                  <a:pt x="299720" y="183845"/>
                </a:lnTo>
                <a:lnTo>
                  <a:pt x="299720" y="167513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812664" y="1367294"/>
            <a:ext cx="241844" cy="299426"/>
          </a:xfrm>
          <a:custGeom>
            <a:avLst/>
            <a:gdLst/>
            <a:ahLst/>
            <a:cxnLst/>
            <a:rect l="l" t="t" r="r" b="b"/>
            <a:pathLst>
              <a:path w="266700" h="330200">
                <a:moveTo>
                  <a:pt x="266664" y="194241"/>
                </a:moveTo>
                <a:lnTo>
                  <a:pt x="246980" y="194241"/>
                </a:lnTo>
                <a:lnTo>
                  <a:pt x="246980" y="90249"/>
                </a:lnTo>
                <a:lnTo>
                  <a:pt x="168243" y="90249"/>
                </a:lnTo>
                <a:lnTo>
                  <a:pt x="168243" y="73536"/>
                </a:lnTo>
                <a:lnTo>
                  <a:pt x="246980" y="73536"/>
                </a:lnTo>
                <a:lnTo>
                  <a:pt x="246980" y="0"/>
                </a:lnTo>
                <a:lnTo>
                  <a:pt x="266664" y="0"/>
                </a:lnTo>
                <a:lnTo>
                  <a:pt x="266664" y="194241"/>
                </a:lnTo>
                <a:close/>
              </a:path>
              <a:path w="266700" h="330200">
                <a:moveTo>
                  <a:pt x="10399" y="186070"/>
                </a:moveTo>
                <a:lnTo>
                  <a:pt x="0" y="170100"/>
                </a:lnTo>
                <a:lnTo>
                  <a:pt x="32816" y="151716"/>
                </a:lnTo>
                <a:lnTo>
                  <a:pt x="59748" y="124975"/>
                </a:lnTo>
                <a:lnTo>
                  <a:pt x="77976" y="91549"/>
                </a:lnTo>
                <a:lnTo>
                  <a:pt x="84678" y="53110"/>
                </a:lnTo>
                <a:lnTo>
                  <a:pt x="84678" y="16341"/>
                </a:lnTo>
                <a:lnTo>
                  <a:pt x="103620" y="16341"/>
                </a:lnTo>
                <a:lnTo>
                  <a:pt x="103620" y="53852"/>
                </a:lnTo>
                <a:lnTo>
                  <a:pt x="110473" y="88549"/>
                </a:lnTo>
                <a:lnTo>
                  <a:pt x="114149" y="94706"/>
                </a:lnTo>
                <a:lnTo>
                  <a:pt x="95078" y="94706"/>
                </a:lnTo>
                <a:lnTo>
                  <a:pt x="81690" y="124598"/>
                </a:lnTo>
                <a:lnTo>
                  <a:pt x="62348" y="150277"/>
                </a:lnTo>
                <a:lnTo>
                  <a:pt x="38201" y="171011"/>
                </a:lnTo>
                <a:lnTo>
                  <a:pt x="10399" y="186070"/>
                </a:lnTo>
                <a:close/>
              </a:path>
              <a:path w="266700" h="330200">
                <a:moveTo>
                  <a:pt x="177157" y="177900"/>
                </a:moveTo>
                <a:lnTo>
                  <a:pt x="150857" y="163804"/>
                </a:lnTo>
                <a:lnTo>
                  <a:pt x="127482" y="144799"/>
                </a:lnTo>
                <a:lnTo>
                  <a:pt x="108425" y="121546"/>
                </a:lnTo>
                <a:lnTo>
                  <a:pt x="95078" y="94706"/>
                </a:lnTo>
                <a:lnTo>
                  <a:pt x="114149" y="94706"/>
                </a:lnTo>
                <a:lnTo>
                  <a:pt x="128921" y="119451"/>
                </a:lnTo>
                <a:lnTo>
                  <a:pt x="155795" y="144572"/>
                </a:lnTo>
                <a:lnTo>
                  <a:pt x="187927" y="161929"/>
                </a:lnTo>
                <a:lnTo>
                  <a:pt x="177157" y="177900"/>
                </a:lnTo>
                <a:close/>
              </a:path>
              <a:path w="266700" h="330200">
                <a:moveTo>
                  <a:pt x="266664" y="330173"/>
                </a:moveTo>
                <a:lnTo>
                  <a:pt x="246980" y="330173"/>
                </a:lnTo>
                <a:lnTo>
                  <a:pt x="246980" y="231010"/>
                </a:lnTo>
                <a:lnTo>
                  <a:pt x="49024" y="231010"/>
                </a:lnTo>
                <a:lnTo>
                  <a:pt x="49024" y="214668"/>
                </a:lnTo>
                <a:lnTo>
                  <a:pt x="266664" y="214668"/>
                </a:lnTo>
                <a:lnTo>
                  <a:pt x="266664" y="330173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210967" y="1541749"/>
            <a:ext cx="82918" cy="16699"/>
          </a:xfrm>
          <a:custGeom>
            <a:avLst/>
            <a:gdLst/>
            <a:ahLst/>
            <a:cxnLst/>
            <a:rect l="l" t="t" r="r" b="b"/>
            <a:pathLst>
              <a:path w="91439" h="18414">
                <a:moveTo>
                  <a:pt x="91364" y="18198"/>
                </a:moveTo>
                <a:lnTo>
                  <a:pt x="0" y="18198"/>
                </a:lnTo>
                <a:lnTo>
                  <a:pt x="0" y="0"/>
                </a:lnTo>
                <a:lnTo>
                  <a:pt x="91364" y="0"/>
                </a:lnTo>
                <a:lnTo>
                  <a:pt x="91364" y="18198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422762" y="1367294"/>
            <a:ext cx="276393" cy="292516"/>
          </a:xfrm>
          <a:custGeom>
            <a:avLst/>
            <a:gdLst/>
            <a:ahLst/>
            <a:cxnLst/>
            <a:rect l="l" t="t" r="r" b="b"/>
            <a:pathLst>
              <a:path w="304800" h="322580">
                <a:moveTo>
                  <a:pt x="10399" y="197212"/>
                </a:moveTo>
                <a:lnTo>
                  <a:pt x="0" y="181242"/>
                </a:lnTo>
                <a:lnTo>
                  <a:pt x="32915" y="162899"/>
                </a:lnTo>
                <a:lnTo>
                  <a:pt x="59702" y="136164"/>
                </a:lnTo>
                <a:lnTo>
                  <a:pt x="77715" y="102535"/>
                </a:lnTo>
                <a:lnTo>
                  <a:pt x="84307" y="63509"/>
                </a:lnTo>
                <a:lnTo>
                  <a:pt x="84307" y="20055"/>
                </a:lnTo>
                <a:lnTo>
                  <a:pt x="103248" y="20055"/>
                </a:lnTo>
                <a:lnTo>
                  <a:pt x="103248" y="64994"/>
                </a:lnTo>
                <a:lnTo>
                  <a:pt x="110108" y="99256"/>
                </a:lnTo>
                <a:lnTo>
                  <a:pt x="114086" y="105848"/>
                </a:lnTo>
                <a:lnTo>
                  <a:pt x="94706" y="105848"/>
                </a:lnTo>
                <a:lnTo>
                  <a:pt x="81376" y="136053"/>
                </a:lnTo>
                <a:lnTo>
                  <a:pt x="62162" y="161697"/>
                </a:lnTo>
                <a:lnTo>
                  <a:pt x="38143" y="182258"/>
                </a:lnTo>
                <a:lnTo>
                  <a:pt x="10399" y="197212"/>
                </a:lnTo>
                <a:close/>
              </a:path>
              <a:path w="304800" h="322580">
                <a:moveTo>
                  <a:pt x="178271" y="187927"/>
                </a:moveTo>
                <a:lnTo>
                  <a:pt x="151478" y="174267"/>
                </a:lnTo>
                <a:lnTo>
                  <a:pt x="127714" y="155523"/>
                </a:lnTo>
                <a:lnTo>
                  <a:pt x="108338" y="132461"/>
                </a:lnTo>
                <a:lnTo>
                  <a:pt x="94706" y="105848"/>
                </a:lnTo>
                <a:lnTo>
                  <a:pt x="114086" y="105848"/>
                </a:lnTo>
                <a:lnTo>
                  <a:pt x="128596" y="129896"/>
                </a:lnTo>
                <a:lnTo>
                  <a:pt x="155581" y="154826"/>
                </a:lnTo>
                <a:lnTo>
                  <a:pt x="187927" y="171957"/>
                </a:lnTo>
                <a:lnTo>
                  <a:pt x="178271" y="187927"/>
                </a:lnTo>
                <a:close/>
              </a:path>
              <a:path w="304800" h="322580">
                <a:moveTo>
                  <a:pt x="252922" y="245494"/>
                </a:moveTo>
                <a:lnTo>
                  <a:pt x="233238" y="245494"/>
                </a:lnTo>
                <a:lnTo>
                  <a:pt x="233238" y="0"/>
                </a:lnTo>
                <a:lnTo>
                  <a:pt x="252922" y="0"/>
                </a:lnTo>
                <a:lnTo>
                  <a:pt x="252922" y="104363"/>
                </a:lnTo>
                <a:lnTo>
                  <a:pt x="304547" y="104363"/>
                </a:lnTo>
                <a:lnTo>
                  <a:pt x="304547" y="121447"/>
                </a:lnTo>
                <a:lnTo>
                  <a:pt x="252922" y="121447"/>
                </a:lnTo>
                <a:lnTo>
                  <a:pt x="252922" y="245494"/>
                </a:lnTo>
                <a:close/>
              </a:path>
              <a:path w="304800" h="322580">
                <a:moveTo>
                  <a:pt x="268892" y="322002"/>
                </a:moveTo>
                <a:lnTo>
                  <a:pt x="52738" y="322002"/>
                </a:lnTo>
                <a:lnTo>
                  <a:pt x="52738" y="221725"/>
                </a:lnTo>
                <a:lnTo>
                  <a:pt x="72422" y="221725"/>
                </a:lnTo>
                <a:lnTo>
                  <a:pt x="72422" y="305289"/>
                </a:lnTo>
                <a:lnTo>
                  <a:pt x="268892" y="305289"/>
                </a:lnTo>
                <a:lnTo>
                  <a:pt x="268892" y="322002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67288" y="1379764"/>
            <a:ext cx="199809" cy="127256"/>
          </a:xfrm>
          <a:custGeom>
            <a:avLst/>
            <a:gdLst/>
            <a:ahLst/>
            <a:cxnLst/>
            <a:rect l="l" t="t" r="r" b="b"/>
            <a:pathLst>
              <a:path w="220345" h="140335">
                <a:moveTo>
                  <a:pt x="219862" y="0"/>
                </a:moveTo>
                <a:lnTo>
                  <a:pt x="200190" y="0"/>
                </a:lnTo>
                <a:lnTo>
                  <a:pt x="200190" y="50076"/>
                </a:lnTo>
                <a:lnTo>
                  <a:pt x="200190" y="66586"/>
                </a:lnTo>
                <a:lnTo>
                  <a:pt x="200190" y="123736"/>
                </a:lnTo>
                <a:lnTo>
                  <a:pt x="19685" y="123736"/>
                </a:lnTo>
                <a:lnTo>
                  <a:pt x="19685" y="66586"/>
                </a:lnTo>
                <a:lnTo>
                  <a:pt x="200190" y="66586"/>
                </a:lnTo>
                <a:lnTo>
                  <a:pt x="200190" y="50076"/>
                </a:lnTo>
                <a:lnTo>
                  <a:pt x="19685" y="50076"/>
                </a:lnTo>
                <a:lnTo>
                  <a:pt x="19685" y="546"/>
                </a:lnTo>
                <a:lnTo>
                  <a:pt x="0" y="546"/>
                </a:lnTo>
                <a:lnTo>
                  <a:pt x="0" y="50076"/>
                </a:lnTo>
                <a:lnTo>
                  <a:pt x="0" y="66586"/>
                </a:lnTo>
                <a:lnTo>
                  <a:pt x="0" y="123736"/>
                </a:lnTo>
                <a:lnTo>
                  <a:pt x="0" y="140246"/>
                </a:lnTo>
                <a:lnTo>
                  <a:pt x="219862" y="140246"/>
                </a:lnTo>
                <a:lnTo>
                  <a:pt x="219862" y="50076"/>
                </a:lnTo>
                <a:lnTo>
                  <a:pt x="219862" y="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730918" y="1547812"/>
            <a:ext cx="271786" cy="119194"/>
          </a:xfrm>
          <a:custGeom>
            <a:avLst/>
            <a:gdLst/>
            <a:ahLst/>
            <a:cxnLst/>
            <a:rect l="l" t="t" r="r" b="b"/>
            <a:pathLst>
              <a:path w="299720" h="131444">
                <a:moveTo>
                  <a:pt x="299720" y="0"/>
                </a:moveTo>
                <a:lnTo>
                  <a:pt x="0" y="0"/>
                </a:lnTo>
                <a:lnTo>
                  <a:pt x="0" y="16713"/>
                </a:lnTo>
                <a:lnTo>
                  <a:pt x="139268" y="16713"/>
                </a:lnTo>
                <a:lnTo>
                  <a:pt x="139268" y="131114"/>
                </a:lnTo>
                <a:lnTo>
                  <a:pt x="158953" y="131114"/>
                </a:lnTo>
                <a:lnTo>
                  <a:pt x="158953" y="16713"/>
                </a:lnTo>
                <a:lnTo>
                  <a:pt x="299720" y="16713"/>
                </a:lnTo>
                <a:lnTo>
                  <a:pt x="299720" y="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049854" y="1367968"/>
            <a:ext cx="245299" cy="291364"/>
          </a:xfrm>
          <a:custGeom>
            <a:avLst/>
            <a:gdLst/>
            <a:ahLst/>
            <a:cxnLst/>
            <a:rect l="l" t="t" r="r" b="b"/>
            <a:pathLst>
              <a:path w="270510" h="321310">
                <a:moveTo>
                  <a:pt x="258864" y="243266"/>
                </a:moveTo>
                <a:lnTo>
                  <a:pt x="239180" y="243266"/>
                </a:lnTo>
                <a:lnTo>
                  <a:pt x="239180" y="0"/>
                </a:lnTo>
                <a:lnTo>
                  <a:pt x="258864" y="0"/>
                </a:lnTo>
                <a:lnTo>
                  <a:pt x="258864" y="243266"/>
                </a:lnTo>
                <a:close/>
              </a:path>
              <a:path w="270510" h="321310">
                <a:moveTo>
                  <a:pt x="83564" y="183471"/>
                </a:moveTo>
                <a:lnTo>
                  <a:pt x="50138" y="177569"/>
                </a:lnTo>
                <a:lnTo>
                  <a:pt x="23676" y="161047"/>
                </a:lnTo>
                <a:lnTo>
                  <a:pt x="6267" y="135682"/>
                </a:lnTo>
                <a:lnTo>
                  <a:pt x="0" y="103248"/>
                </a:lnTo>
                <a:lnTo>
                  <a:pt x="6267" y="71088"/>
                </a:lnTo>
                <a:lnTo>
                  <a:pt x="23686" y="45954"/>
                </a:lnTo>
                <a:lnTo>
                  <a:pt x="50138" y="29607"/>
                </a:lnTo>
                <a:lnTo>
                  <a:pt x="83564" y="23769"/>
                </a:lnTo>
                <a:lnTo>
                  <a:pt x="116990" y="29607"/>
                </a:lnTo>
                <a:lnTo>
                  <a:pt x="135790" y="41225"/>
                </a:lnTo>
                <a:lnTo>
                  <a:pt x="83564" y="41225"/>
                </a:lnTo>
                <a:lnTo>
                  <a:pt x="57946" y="45960"/>
                </a:lnTo>
                <a:lnTo>
                  <a:pt x="37464" y="59005"/>
                </a:lnTo>
                <a:lnTo>
                  <a:pt x="23868" y="78672"/>
                </a:lnTo>
                <a:lnTo>
                  <a:pt x="18941" y="103248"/>
                </a:lnTo>
                <a:lnTo>
                  <a:pt x="23868" y="128097"/>
                </a:lnTo>
                <a:lnTo>
                  <a:pt x="37464" y="148002"/>
                </a:lnTo>
                <a:lnTo>
                  <a:pt x="57955" y="161221"/>
                </a:lnTo>
                <a:lnTo>
                  <a:pt x="83564" y="166015"/>
                </a:lnTo>
                <a:lnTo>
                  <a:pt x="135496" y="166015"/>
                </a:lnTo>
                <a:lnTo>
                  <a:pt x="116990" y="177569"/>
                </a:lnTo>
                <a:lnTo>
                  <a:pt x="83564" y="183471"/>
                </a:lnTo>
                <a:close/>
              </a:path>
              <a:path w="270510" h="321310">
                <a:moveTo>
                  <a:pt x="135496" y="166015"/>
                </a:moveTo>
                <a:lnTo>
                  <a:pt x="83564" y="166015"/>
                </a:lnTo>
                <a:lnTo>
                  <a:pt x="109173" y="161221"/>
                </a:lnTo>
                <a:lnTo>
                  <a:pt x="129664" y="148002"/>
                </a:lnTo>
                <a:lnTo>
                  <a:pt x="143261" y="128097"/>
                </a:lnTo>
                <a:lnTo>
                  <a:pt x="148188" y="103248"/>
                </a:lnTo>
                <a:lnTo>
                  <a:pt x="143261" y="78672"/>
                </a:lnTo>
                <a:lnTo>
                  <a:pt x="129664" y="59005"/>
                </a:lnTo>
                <a:lnTo>
                  <a:pt x="109173" y="45954"/>
                </a:lnTo>
                <a:lnTo>
                  <a:pt x="83564" y="41225"/>
                </a:lnTo>
                <a:lnTo>
                  <a:pt x="135790" y="41225"/>
                </a:lnTo>
                <a:lnTo>
                  <a:pt x="143452" y="45960"/>
                </a:lnTo>
                <a:lnTo>
                  <a:pt x="160862" y="71088"/>
                </a:lnTo>
                <a:lnTo>
                  <a:pt x="167129" y="103248"/>
                </a:lnTo>
                <a:lnTo>
                  <a:pt x="160862" y="135682"/>
                </a:lnTo>
                <a:lnTo>
                  <a:pt x="143452" y="161047"/>
                </a:lnTo>
                <a:lnTo>
                  <a:pt x="135496" y="166015"/>
                </a:lnTo>
                <a:close/>
              </a:path>
              <a:path w="270510" h="321310">
                <a:moveTo>
                  <a:pt x="270006" y="321259"/>
                </a:moveTo>
                <a:lnTo>
                  <a:pt x="51624" y="321259"/>
                </a:lnTo>
                <a:lnTo>
                  <a:pt x="51624" y="217639"/>
                </a:lnTo>
                <a:lnTo>
                  <a:pt x="71308" y="217639"/>
                </a:lnTo>
                <a:lnTo>
                  <a:pt x="71308" y="304547"/>
                </a:lnTo>
                <a:lnTo>
                  <a:pt x="270006" y="304547"/>
                </a:lnTo>
                <a:lnTo>
                  <a:pt x="270006" y="321259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347573" y="1367294"/>
            <a:ext cx="282151" cy="299426"/>
          </a:xfrm>
          <a:custGeom>
            <a:avLst/>
            <a:gdLst/>
            <a:ahLst/>
            <a:cxnLst/>
            <a:rect l="l" t="t" r="r" b="b"/>
            <a:pathLst>
              <a:path w="311150" h="330200">
                <a:moveTo>
                  <a:pt x="173814" y="184213"/>
                </a:moveTo>
                <a:lnTo>
                  <a:pt x="154130" y="182356"/>
                </a:lnTo>
                <a:lnTo>
                  <a:pt x="159829" y="140406"/>
                </a:lnTo>
                <a:lnTo>
                  <a:pt x="162951" y="104966"/>
                </a:lnTo>
                <a:lnTo>
                  <a:pt x="164262" y="76281"/>
                </a:lnTo>
                <a:lnTo>
                  <a:pt x="164529" y="54595"/>
                </a:lnTo>
                <a:lnTo>
                  <a:pt x="18941" y="54595"/>
                </a:lnTo>
                <a:lnTo>
                  <a:pt x="18941" y="38254"/>
                </a:lnTo>
                <a:lnTo>
                  <a:pt x="183842" y="38254"/>
                </a:lnTo>
                <a:lnTo>
                  <a:pt x="183812" y="54595"/>
                </a:lnTo>
                <a:lnTo>
                  <a:pt x="183685" y="72080"/>
                </a:lnTo>
                <a:lnTo>
                  <a:pt x="182588" y="101623"/>
                </a:lnTo>
                <a:lnTo>
                  <a:pt x="179611" y="139036"/>
                </a:lnTo>
                <a:lnTo>
                  <a:pt x="173814" y="184213"/>
                </a:lnTo>
                <a:close/>
              </a:path>
              <a:path w="311150" h="330200">
                <a:moveTo>
                  <a:pt x="3342" y="254408"/>
                </a:moveTo>
                <a:lnTo>
                  <a:pt x="0" y="236952"/>
                </a:lnTo>
                <a:lnTo>
                  <a:pt x="56406" y="236639"/>
                </a:lnTo>
                <a:lnTo>
                  <a:pt x="76508" y="236209"/>
                </a:lnTo>
                <a:lnTo>
                  <a:pt x="76508" y="132589"/>
                </a:lnTo>
                <a:lnTo>
                  <a:pt x="95820" y="132589"/>
                </a:lnTo>
                <a:lnTo>
                  <a:pt x="95820" y="235466"/>
                </a:lnTo>
                <a:lnTo>
                  <a:pt x="211028" y="235466"/>
                </a:lnTo>
                <a:lnTo>
                  <a:pt x="211697" y="242152"/>
                </a:lnTo>
                <a:lnTo>
                  <a:pt x="157885" y="248401"/>
                </a:lnTo>
                <a:lnTo>
                  <a:pt x="103480" y="252040"/>
                </a:lnTo>
                <a:lnTo>
                  <a:pt x="51096" y="253798"/>
                </a:lnTo>
                <a:lnTo>
                  <a:pt x="3342" y="254408"/>
                </a:lnTo>
                <a:close/>
              </a:path>
              <a:path w="311150" h="330200">
                <a:moveTo>
                  <a:pt x="211028" y="235466"/>
                </a:moveTo>
                <a:lnTo>
                  <a:pt x="95820" y="235466"/>
                </a:lnTo>
                <a:lnTo>
                  <a:pt x="124923" y="234399"/>
                </a:lnTo>
                <a:lnTo>
                  <a:pt x="153991" y="232774"/>
                </a:lnTo>
                <a:lnTo>
                  <a:pt x="182571" y="230452"/>
                </a:lnTo>
                <a:lnTo>
                  <a:pt x="210211" y="227296"/>
                </a:lnTo>
                <a:lnTo>
                  <a:pt x="211028" y="235466"/>
                </a:lnTo>
                <a:close/>
              </a:path>
              <a:path w="311150" h="330200">
                <a:moveTo>
                  <a:pt x="252922" y="330173"/>
                </a:moveTo>
                <a:lnTo>
                  <a:pt x="233238" y="330173"/>
                </a:lnTo>
                <a:lnTo>
                  <a:pt x="233238" y="0"/>
                </a:lnTo>
                <a:lnTo>
                  <a:pt x="252922" y="0"/>
                </a:lnTo>
                <a:lnTo>
                  <a:pt x="252922" y="141131"/>
                </a:lnTo>
                <a:lnTo>
                  <a:pt x="310860" y="141131"/>
                </a:lnTo>
                <a:lnTo>
                  <a:pt x="310860" y="158958"/>
                </a:lnTo>
                <a:lnTo>
                  <a:pt x="252922" y="158958"/>
                </a:lnTo>
                <a:lnTo>
                  <a:pt x="252922" y="330173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717141" y="1388517"/>
            <a:ext cx="358735" cy="259118"/>
          </a:xfrm>
          <a:custGeom>
            <a:avLst/>
            <a:gdLst/>
            <a:ahLst/>
            <a:cxnLst/>
            <a:rect l="l" t="t" r="r" b="b"/>
            <a:pathLst>
              <a:path w="395605" h="285750">
                <a:moveTo>
                  <a:pt x="186080" y="141503"/>
                </a:moveTo>
                <a:lnTo>
                  <a:pt x="179400" y="79438"/>
                </a:lnTo>
                <a:lnTo>
                  <a:pt x="163576" y="42341"/>
                </a:lnTo>
                <a:lnTo>
                  <a:pt x="160540" y="35229"/>
                </a:lnTo>
                <a:lnTo>
                  <a:pt x="134454" y="11696"/>
                </a:lnTo>
                <a:lnTo>
                  <a:pt x="134454" y="141503"/>
                </a:lnTo>
                <a:lnTo>
                  <a:pt x="131305" y="189877"/>
                </a:lnTo>
                <a:lnTo>
                  <a:pt x="122618" y="220980"/>
                </a:lnTo>
                <a:lnTo>
                  <a:pt x="109537" y="237604"/>
                </a:lnTo>
                <a:lnTo>
                  <a:pt x="93230" y="242519"/>
                </a:lnTo>
                <a:lnTo>
                  <a:pt x="76695" y="237604"/>
                </a:lnTo>
                <a:lnTo>
                  <a:pt x="63512" y="220980"/>
                </a:lnTo>
                <a:lnTo>
                  <a:pt x="54787" y="189877"/>
                </a:lnTo>
                <a:lnTo>
                  <a:pt x="51625" y="141503"/>
                </a:lnTo>
                <a:lnTo>
                  <a:pt x="54787" y="93573"/>
                </a:lnTo>
                <a:lnTo>
                  <a:pt x="63512" y="63093"/>
                </a:lnTo>
                <a:lnTo>
                  <a:pt x="76695" y="47028"/>
                </a:lnTo>
                <a:lnTo>
                  <a:pt x="93230" y="42341"/>
                </a:lnTo>
                <a:lnTo>
                  <a:pt x="109537" y="47028"/>
                </a:lnTo>
                <a:lnTo>
                  <a:pt x="122618" y="63093"/>
                </a:lnTo>
                <a:lnTo>
                  <a:pt x="131305" y="93573"/>
                </a:lnTo>
                <a:lnTo>
                  <a:pt x="134454" y="141503"/>
                </a:lnTo>
                <a:lnTo>
                  <a:pt x="134454" y="11696"/>
                </a:lnTo>
                <a:lnTo>
                  <a:pt x="131241" y="8788"/>
                </a:lnTo>
                <a:lnTo>
                  <a:pt x="93230" y="0"/>
                </a:lnTo>
                <a:lnTo>
                  <a:pt x="55003" y="8737"/>
                </a:lnTo>
                <a:lnTo>
                  <a:pt x="25590" y="35102"/>
                </a:lnTo>
                <a:lnTo>
                  <a:pt x="6680" y="79286"/>
                </a:lnTo>
                <a:lnTo>
                  <a:pt x="0" y="141503"/>
                </a:lnTo>
                <a:lnTo>
                  <a:pt x="6680" y="203911"/>
                </a:lnTo>
                <a:lnTo>
                  <a:pt x="25590" y="248881"/>
                </a:lnTo>
                <a:lnTo>
                  <a:pt x="55003" y="276098"/>
                </a:lnTo>
                <a:lnTo>
                  <a:pt x="93230" y="285229"/>
                </a:lnTo>
                <a:lnTo>
                  <a:pt x="131241" y="276098"/>
                </a:lnTo>
                <a:lnTo>
                  <a:pt x="160540" y="248881"/>
                </a:lnTo>
                <a:lnTo>
                  <a:pt x="163207" y="242519"/>
                </a:lnTo>
                <a:lnTo>
                  <a:pt x="179400" y="203911"/>
                </a:lnTo>
                <a:lnTo>
                  <a:pt x="186080" y="141503"/>
                </a:lnTo>
                <a:close/>
              </a:path>
              <a:path w="395605" h="285750">
                <a:moveTo>
                  <a:pt x="395173" y="233984"/>
                </a:moveTo>
                <a:lnTo>
                  <a:pt x="335381" y="233984"/>
                </a:lnTo>
                <a:lnTo>
                  <a:pt x="325018" y="234238"/>
                </a:lnTo>
                <a:lnTo>
                  <a:pt x="313512" y="234911"/>
                </a:lnTo>
                <a:lnTo>
                  <a:pt x="301802" y="235864"/>
                </a:lnTo>
                <a:lnTo>
                  <a:pt x="290817" y="236956"/>
                </a:lnTo>
                <a:lnTo>
                  <a:pt x="326237" y="199478"/>
                </a:lnTo>
                <a:lnTo>
                  <a:pt x="355295" y="161099"/>
                </a:lnTo>
                <a:lnTo>
                  <a:pt x="374954" y="122567"/>
                </a:lnTo>
                <a:lnTo>
                  <a:pt x="382181" y="84683"/>
                </a:lnTo>
                <a:lnTo>
                  <a:pt x="375970" y="49822"/>
                </a:lnTo>
                <a:lnTo>
                  <a:pt x="358406" y="23114"/>
                </a:lnTo>
                <a:lnTo>
                  <a:pt x="331101" y="6019"/>
                </a:lnTo>
                <a:lnTo>
                  <a:pt x="295643" y="0"/>
                </a:lnTo>
                <a:lnTo>
                  <a:pt x="269722" y="2743"/>
                </a:lnTo>
                <a:lnTo>
                  <a:pt x="247408" y="10769"/>
                </a:lnTo>
                <a:lnTo>
                  <a:pt x="227380" y="23812"/>
                </a:lnTo>
                <a:lnTo>
                  <a:pt x="208356" y="41592"/>
                </a:lnTo>
                <a:lnTo>
                  <a:pt x="238074" y="71310"/>
                </a:lnTo>
                <a:lnTo>
                  <a:pt x="248945" y="60477"/>
                </a:lnTo>
                <a:lnTo>
                  <a:pt x="260959" y="51485"/>
                </a:lnTo>
                <a:lnTo>
                  <a:pt x="274167" y="45351"/>
                </a:lnTo>
                <a:lnTo>
                  <a:pt x="288582" y="43078"/>
                </a:lnTo>
                <a:lnTo>
                  <a:pt x="305993" y="46126"/>
                </a:lnTo>
                <a:lnTo>
                  <a:pt x="318947" y="54914"/>
                </a:lnTo>
                <a:lnTo>
                  <a:pt x="327025" y="68935"/>
                </a:lnTo>
                <a:lnTo>
                  <a:pt x="329806" y="87655"/>
                </a:lnTo>
                <a:lnTo>
                  <a:pt x="321741" y="121234"/>
                </a:lnTo>
                <a:lnTo>
                  <a:pt x="298373" y="158864"/>
                </a:lnTo>
                <a:lnTo>
                  <a:pt x="261023" y="201091"/>
                </a:lnTo>
                <a:lnTo>
                  <a:pt x="210959" y="248462"/>
                </a:lnTo>
                <a:lnTo>
                  <a:pt x="210959" y="280035"/>
                </a:lnTo>
                <a:lnTo>
                  <a:pt x="395173" y="280035"/>
                </a:lnTo>
                <a:lnTo>
                  <a:pt x="395173" y="233984"/>
                </a:lnTo>
                <a:close/>
              </a:path>
            </a:pathLst>
          </a:custGeom>
          <a:solidFill>
            <a:srgbClr val="C1C1C1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153724" y="984729"/>
            <a:ext cx="274665" cy="149137"/>
            <a:chOff x="7615911" y="1085937"/>
            <a:chExt cx="302895" cy="164465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5911" y="1085937"/>
              <a:ext cx="137267" cy="16418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83307" y="1085937"/>
              <a:ext cx="135128" cy="164364"/>
            </a:xfrm>
            <a:prstGeom prst="rect">
              <a:avLst/>
            </a:prstGeom>
          </p:spPr>
        </p:pic>
      </p:grpSp>
      <p:sp>
        <p:nvSpPr>
          <p:cNvPr id="21" name="object 21"/>
          <p:cNvSpPr/>
          <p:nvPr/>
        </p:nvSpPr>
        <p:spPr>
          <a:xfrm>
            <a:off x="8555437" y="984891"/>
            <a:ext cx="21881" cy="19002"/>
          </a:xfrm>
          <a:custGeom>
            <a:avLst/>
            <a:gdLst/>
            <a:ahLst/>
            <a:cxnLst/>
            <a:rect l="l" t="t" r="r" b="b"/>
            <a:pathLst>
              <a:path w="24129" h="20955">
                <a:moveTo>
                  <a:pt x="23531" y="20501"/>
                </a:moveTo>
                <a:lnTo>
                  <a:pt x="0" y="20501"/>
                </a:lnTo>
                <a:lnTo>
                  <a:pt x="0" y="0"/>
                </a:lnTo>
                <a:lnTo>
                  <a:pt x="23531" y="0"/>
                </a:lnTo>
                <a:lnTo>
                  <a:pt x="23531" y="20501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458595" y="990948"/>
            <a:ext cx="122649" cy="140500"/>
          </a:xfrm>
          <a:custGeom>
            <a:avLst/>
            <a:gdLst/>
            <a:ahLst/>
            <a:cxnLst/>
            <a:rect l="l" t="t" r="r" b="b"/>
            <a:pathLst>
              <a:path w="135254" h="154940">
                <a:moveTo>
                  <a:pt x="130314" y="13970"/>
                </a:moveTo>
                <a:lnTo>
                  <a:pt x="106794" y="13970"/>
                </a:lnTo>
                <a:lnTo>
                  <a:pt x="106794" y="31750"/>
                </a:lnTo>
                <a:lnTo>
                  <a:pt x="106794" y="43180"/>
                </a:lnTo>
                <a:lnTo>
                  <a:pt x="77546" y="43180"/>
                </a:lnTo>
                <a:lnTo>
                  <a:pt x="77546" y="36830"/>
                </a:lnTo>
                <a:lnTo>
                  <a:pt x="77546" y="31750"/>
                </a:lnTo>
                <a:lnTo>
                  <a:pt x="106794" y="31750"/>
                </a:lnTo>
                <a:lnTo>
                  <a:pt x="106794" y="13970"/>
                </a:lnTo>
                <a:lnTo>
                  <a:pt x="77546" y="13970"/>
                </a:lnTo>
                <a:lnTo>
                  <a:pt x="77546" y="0"/>
                </a:lnTo>
                <a:lnTo>
                  <a:pt x="54559" y="0"/>
                </a:lnTo>
                <a:lnTo>
                  <a:pt x="54559" y="13970"/>
                </a:lnTo>
                <a:lnTo>
                  <a:pt x="54559" y="19050"/>
                </a:lnTo>
                <a:lnTo>
                  <a:pt x="54559" y="36830"/>
                </a:lnTo>
                <a:lnTo>
                  <a:pt x="54559" y="43180"/>
                </a:lnTo>
                <a:lnTo>
                  <a:pt x="54559" y="54610"/>
                </a:lnTo>
                <a:lnTo>
                  <a:pt x="23355" y="54610"/>
                </a:lnTo>
                <a:lnTo>
                  <a:pt x="23355" y="36830"/>
                </a:lnTo>
                <a:lnTo>
                  <a:pt x="54559" y="36830"/>
                </a:lnTo>
                <a:lnTo>
                  <a:pt x="54559" y="19050"/>
                </a:lnTo>
                <a:lnTo>
                  <a:pt x="23355" y="19050"/>
                </a:lnTo>
                <a:lnTo>
                  <a:pt x="23355" y="0"/>
                </a:lnTo>
                <a:lnTo>
                  <a:pt x="0" y="0"/>
                </a:lnTo>
                <a:lnTo>
                  <a:pt x="0" y="72390"/>
                </a:lnTo>
                <a:lnTo>
                  <a:pt x="77546" y="72390"/>
                </a:lnTo>
                <a:lnTo>
                  <a:pt x="77546" y="62230"/>
                </a:lnTo>
                <a:lnTo>
                  <a:pt x="106794" y="62230"/>
                </a:lnTo>
                <a:lnTo>
                  <a:pt x="106794" y="77470"/>
                </a:lnTo>
                <a:lnTo>
                  <a:pt x="130314" y="77470"/>
                </a:lnTo>
                <a:lnTo>
                  <a:pt x="130314" y="19050"/>
                </a:lnTo>
                <a:lnTo>
                  <a:pt x="130314" y="13970"/>
                </a:lnTo>
                <a:close/>
              </a:path>
              <a:path w="135254" h="154940">
                <a:moveTo>
                  <a:pt x="134950" y="137160"/>
                </a:moveTo>
                <a:lnTo>
                  <a:pt x="45466" y="137160"/>
                </a:lnTo>
                <a:lnTo>
                  <a:pt x="45466" y="127000"/>
                </a:lnTo>
                <a:lnTo>
                  <a:pt x="130314" y="127000"/>
                </a:lnTo>
                <a:lnTo>
                  <a:pt x="130314" y="110490"/>
                </a:lnTo>
                <a:lnTo>
                  <a:pt x="130314" y="101600"/>
                </a:lnTo>
                <a:lnTo>
                  <a:pt x="130314" y="83820"/>
                </a:lnTo>
                <a:lnTo>
                  <a:pt x="21932" y="83820"/>
                </a:lnTo>
                <a:lnTo>
                  <a:pt x="21932" y="101600"/>
                </a:lnTo>
                <a:lnTo>
                  <a:pt x="106972" y="101600"/>
                </a:lnTo>
                <a:lnTo>
                  <a:pt x="106972" y="110490"/>
                </a:lnTo>
                <a:lnTo>
                  <a:pt x="22288" y="110490"/>
                </a:lnTo>
                <a:lnTo>
                  <a:pt x="22288" y="127000"/>
                </a:lnTo>
                <a:lnTo>
                  <a:pt x="22288" y="137160"/>
                </a:lnTo>
                <a:lnTo>
                  <a:pt x="22288" y="154940"/>
                </a:lnTo>
                <a:lnTo>
                  <a:pt x="134950" y="154940"/>
                </a:lnTo>
                <a:lnTo>
                  <a:pt x="134950" y="13716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pic>
        <p:nvPicPr>
          <p:cNvPr id="23" name="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46248" y="984567"/>
            <a:ext cx="434529" cy="149045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9139255" y="1090936"/>
            <a:ext cx="35701" cy="63340"/>
          </a:xfrm>
          <a:custGeom>
            <a:avLst/>
            <a:gdLst/>
            <a:ahLst/>
            <a:cxnLst/>
            <a:rect l="l" t="t" r="r" b="b"/>
            <a:pathLst>
              <a:path w="39370" h="69850">
                <a:moveTo>
                  <a:pt x="5526" y="69703"/>
                </a:moveTo>
                <a:lnTo>
                  <a:pt x="0" y="55441"/>
                </a:lnTo>
                <a:lnTo>
                  <a:pt x="9133" y="50898"/>
                </a:lnTo>
                <a:lnTo>
                  <a:pt x="15843" y="45169"/>
                </a:lnTo>
                <a:lnTo>
                  <a:pt x="19980" y="38470"/>
                </a:lnTo>
                <a:lnTo>
                  <a:pt x="21392" y="31018"/>
                </a:lnTo>
                <a:lnTo>
                  <a:pt x="11231" y="31018"/>
                </a:lnTo>
                <a:lnTo>
                  <a:pt x="3387" y="25492"/>
                </a:lnTo>
                <a:lnTo>
                  <a:pt x="3387" y="6061"/>
                </a:lnTo>
                <a:lnTo>
                  <a:pt x="11052" y="0"/>
                </a:lnTo>
                <a:lnTo>
                  <a:pt x="20322" y="0"/>
                </a:lnTo>
                <a:lnTo>
                  <a:pt x="28389" y="1757"/>
                </a:lnTo>
                <a:lnTo>
                  <a:pt x="34316" y="6841"/>
                </a:lnTo>
                <a:lnTo>
                  <a:pt x="37971" y="14966"/>
                </a:lnTo>
                <a:lnTo>
                  <a:pt x="39219" y="25849"/>
                </a:lnTo>
                <a:lnTo>
                  <a:pt x="36963" y="40497"/>
                </a:lnTo>
                <a:lnTo>
                  <a:pt x="30395" y="52923"/>
                </a:lnTo>
                <a:lnTo>
                  <a:pt x="19815" y="62776"/>
                </a:lnTo>
                <a:lnTo>
                  <a:pt x="5526" y="69703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9233366" y="984566"/>
            <a:ext cx="585608" cy="149713"/>
            <a:chOff x="8806517" y="1085758"/>
            <a:chExt cx="645795" cy="165100"/>
          </a:xfrm>
        </p:grpSpPr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06517" y="1085937"/>
              <a:ext cx="470989" cy="16436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99612" y="1085758"/>
              <a:ext cx="152599" cy="164186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874216" y="984729"/>
            <a:ext cx="285160" cy="147106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218679" y="984729"/>
            <a:ext cx="276269" cy="149208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03100" y="4946360"/>
            <a:ext cx="169292" cy="199465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6311310" y="4963925"/>
            <a:ext cx="185989" cy="160078"/>
          </a:xfrm>
          <a:custGeom>
            <a:avLst/>
            <a:gdLst/>
            <a:ahLst/>
            <a:cxnLst/>
            <a:rect l="l" t="t" r="r" b="b"/>
            <a:pathLst>
              <a:path w="205104" h="176529">
                <a:moveTo>
                  <a:pt x="204724" y="165100"/>
                </a:moveTo>
                <a:lnTo>
                  <a:pt x="108712" y="165100"/>
                </a:lnTo>
                <a:lnTo>
                  <a:pt x="108712" y="100330"/>
                </a:lnTo>
                <a:lnTo>
                  <a:pt x="179832" y="100330"/>
                </a:lnTo>
                <a:lnTo>
                  <a:pt x="179832" y="88900"/>
                </a:lnTo>
                <a:lnTo>
                  <a:pt x="40894" y="88900"/>
                </a:lnTo>
                <a:lnTo>
                  <a:pt x="40894" y="11430"/>
                </a:lnTo>
                <a:lnTo>
                  <a:pt x="177546" y="11430"/>
                </a:lnTo>
                <a:lnTo>
                  <a:pt x="177546" y="0"/>
                </a:lnTo>
                <a:lnTo>
                  <a:pt x="27432" y="0"/>
                </a:lnTo>
                <a:lnTo>
                  <a:pt x="27432" y="11430"/>
                </a:lnTo>
                <a:lnTo>
                  <a:pt x="27432" y="88900"/>
                </a:lnTo>
                <a:lnTo>
                  <a:pt x="27432" y="100330"/>
                </a:lnTo>
                <a:lnTo>
                  <a:pt x="95250" y="100330"/>
                </a:lnTo>
                <a:lnTo>
                  <a:pt x="95250" y="165100"/>
                </a:lnTo>
                <a:lnTo>
                  <a:pt x="0" y="165100"/>
                </a:lnTo>
                <a:lnTo>
                  <a:pt x="0" y="176530"/>
                </a:lnTo>
                <a:lnTo>
                  <a:pt x="204724" y="176530"/>
                </a:lnTo>
                <a:lnTo>
                  <a:pt x="204724" y="16510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677543" y="4946360"/>
            <a:ext cx="12668" cy="31094"/>
          </a:xfrm>
          <a:custGeom>
            <a:avLst/>
            <a:gdLst/>
            <a:ahLst/>
            <a:cxnLst/>
            <a:rect l="l" t="t" r="r" b="b"/>
            <a:pathLst>
              <a:path w="13970" h="34289">
                <a:moveTo>
                  <a:pt x="13462" y="34036"/>
                </a:moveTo>
                <a:lnTo>
                  <a:pt x="0" y="34036"/>
                </a:lnTo>
                <a:lnTo>
                  <a:pt x="0" y="0"/>
                </a:lnTo>
                <a:lnTo>
                  <a:pt x="13462" y="0"/>
                </a:lnTo>
                <a:lnTo>
                  <a:pt x="13462" y="34036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534510" y="4955864"/>
            <a:ext cx="164108" cy="192323"/>
          </a:xfrm>
          <a:custGeom>
            <a:avLst/>
            <a:gdLst/>
            <a:ahLst/>
            <a:cxnLst/>
            <a:rect l="l" t="t" r="r" b="b"/>
            <a:pathLst>
              <a:path w="180975" h="212089">
                <a:moveTo>
                  <a:pt x="171196" y="34734"/>
                </a:moveTo>
                <a:lnTo>
                  <a:pt x="157734" y="34734"/>
                </a:lnTo>
                <a:lnTo>
                  <a:pt x="157734" y="64706"/>
                </a:lnTo>
                <a:lnTo>
                  <a:pt x="171196" y="64706"/>
                </a:lnTo>
                <a:lnTo>
                  <a:pt x="171196" y="34734"/>
                </a:lnTo>
                <a:close/>
              </a:path>
              <a:path w="180975" h="212089">
                <a:moveTo>
                  <a:pt x="171196" y="24130"/>
                </a:moveTo>
                <a:lnTo>
                  <a:pt x="98806" y="24130"/>
                </a:lnTo>
                <a:lnTo>
                  <a:pt x="98806" y="0"/>
                </a:lnTo>
                <a:lnTo>
                  <a:pt x="85598" y="0"/>
                </a:lnTo>
                <a:lnTo>
                  <a:pt x="85598" y="86360"/>
                </a:lnTo>
                <a:lnTo>
                  <a:pt x="13462" y="86360"/>
                </a:lnTo>
                <a:lnTo>
                  <a:pt x="13462" y="46990"/>
                </a:lnTo>
                <a:lnTo>
                  <a:pt x="85598" y="46990"/>
                </a:lnTo>
                <a:lnTo>
                  <a:pt x="85598" y="36830"/>
                </a:lnTo>
                <a:lnTo>
                  <a:pt x="13462" y="36830"/>
                </a:lnTo>
                <a:lnTo>
                  <a:pt x="13462" y="0"/>
                </a:lnTo>
                <a:lnTo>
                  <a:pt x="0" y="0"/>
                </a:lnTo>
                <a:lnTo>
                  <a:pt x="0" y="36830"/>
                </a:lnTo>
                <a:lnTo>
                  <a:pt x="0" y="46990"/>
                </a:lnTo>
                <a:lnTo>
                  <a:pt x="0" y="86360"/>
                </a:lnTo>
                <a:lnTo>
                  <a:pt x="0" y="97790"/>
                </a:lnTo>
                <a:lnTo>
                  <a:pt x="98806" y="97790"/>
                </a:lnTo>
                <a:lnTo>
                  <a:pt x="98806" y="86360"/>
                </a:lnTo>
                <a:lnTo>
                  <a:pt x="98806" y="76200"/>
                </a:lnTo>
                <a:lnTo>
                  <a:pt x="157734" y="76200"/>
                </a:lnTo>
                <a:lnTo>
                  <a:pt x="157734" y="108140"/>
                </a:lnTo>
                <a:lnTo>
                  <a:pt x="171196" y="108140"/>
                </a:lnTo>
                <a:lnTo>
                  <a:pt x="171196" y="76200"/>
                </a:lnTo>
                <a:lnTo>
                  <a:pt x="171196" y="75628"/>
                </a:lnTo>
                <a:lnTo>
                  <a:pt x="171196" y="64770"/>
                </a:lnTo>
                <a:lnTo>
                  <a:pt x="98806" y="64770"/>
                </a:lnTo>
                <a:lnTo>
                  <a:pt x="98806" y="46990"/>
                </a:lnTo>
                <a:lnTo>
                  <a:pt x="98806" y="36830"/>
                </a:lnTo>
                <a:lnTo>
                  <a:pt x="98806" y="34290"/>
                </a:lnTo>
                <a:lnTo>
                  <a:pt x="171196" y="34290"/>
                </a:lnTo>
                <a:lnTo>
                  <a:pt x="171196" y="24130"/>
                </a:lnTo>
                <a:close/>
              </a:path>
              <a:path w="180975" h="212089">
                <a:moveTo>
                  <a:pt x="180848" y="200660"/>
                </a:moveTo>
                <a:lnTo>
                  <a:pt x="42164" y="200660"/>
                </a:lnTo>
                <a:lnTo>
                  <a:pt x="42164" y="170180"/>
                </a:lnTo>
                <a:lnTo>
                  <a:pt x="171196" y="170180"/>
                </a:lnTo>
                <a:lnTo>
                  <a:pt x="171196" y="158750"/>
                </a:lnTo>
                <a:lnTo>
                  <a:pt x="171196" y="132080"/>
                </a:lnTo>
                <a:lnTo>
                  <a:pt x="171196" y="120650"/>
                </a:lnTo>
                <a:lnTo>
                  <a:pt x="28448" y="120650"/>
                </a:lnTo>
                <a:lnTo>
                  <a:pt x="28448" y="132080"/>
                </a:lnTo>
                <a:lnTo>
                  <a:pt x="157988" y="132080"/>
                </a:lnTo>
                <a:lnTo>
                  <a:pt x="157988" y="158750"/>
                </a:lnTo>
                <a:lnTo>
                  <a:pt x="28956" y="158750"/>
                </a:lnTo>
                <a:lnTo>
                  <a:pt x="28956" y="170180"/>
                </a:lnTo>
                <a:lnTo>
                  <a:pt x="28956" y="200660"/>
                </a:lnTo>
                <a:lnTo>
                  <a:pt x="28956" y="212090"/>
                </a:lnTo>
                <a:lnTo>
                  <a:pt x="180848" y="212090"/>
                </a:lnTo>
                <a:lnTo>
                  <a:pt x="180848" y="20066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788690" y="4953730"/>
            <a:ext cx="86949" cy="222266"/>
          </a:xfrm>
          <a:custGeom>
            <a:avLst/>
            <a:gdLst/>
            <a:ahLst/>
            <a:cxnLst/>
            <a:rect l="l" t="t" r="r" b="b"/>
            <a:pathLst>
              <a:path w="95885" h="245110">
                <a:moveTo>
                  <a:pt x="11938" y="244605"/>
                </a:moveTo>
                <a:lnTo>
                  <a:pt x="0" y="244605"/>
                </a:lnTo>
                <a:lnTo>
                  <a:pt x="83567" y="0"/>
                </a:lnTo>
                <a:lnTo>
                  <a:pt x="95759" y="0"/>
                </a:lnTo>
                <a:lnTo>
                  <a:pt x="11938" y="244605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pic>
        <p:nvPicPr>
          <p:cNvPr id="35" name="object 3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955634" y="4946360"/>
            <a:ext cx="165147" cy="204533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170301" y="4946129"/>
            <a:ext cx="163074" cy="204763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7532842" y="4946360"/>
            <a:ext cx="12668" cy="31094"/>
          </a:xfrm>
          <a:custGeom>
            <a:avLst/>
            <a:gdLst/>
            <a:ahLst/>
            <a:cxnLst/>
            <a:rect l="l" t="t" r="r" b="b"/>
            <a:pathLst>
              <a:path w="13970" h="34289">
                <a:moveTo>
                  <a:pt x="13462" y="34036"/>
                </a:moveTo>
                <a:lnTo>
                  <a:pt x="0" y="34036"/>
                </a:lnTo>
                <a:lnTo>
                  <a:pt x="0" y="0"/>
                </a:lnTo>
                <a:lnTo>
                  <a:pt x="13462" y="0"/>
                </a:lnTo>
                <a:lnTo>
                  <a:pt x="13462" y="34036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389807" y="4955864"/>
            <a:ext cx="164108" cy="192323"/>
          </a:xfrm>
          <a:custGeom>
            <a:avLst/>
            <a:gdLst/>
            <a:ahLst/>
            <a:cxnLst/>
            <a:rect l="l" t="t" r="r" b="b"/>
            <a:pathLst>
              <a:path w="180975" h="212089">
                <a:moveTo>
                  <a:pt x="171196" y="34734"/>
                </a:moveTo>
                <a:lnTo>
                  <a:pt x="157734" y="34734"/>
                </a:lnTo>
                <a:lnTo>
                  <a:pt x="157734" y="64706"/>
                </a:lnTo>
                <a:lnTo>
                  <a:pt x="171196" y="64706"/>
                </a:lnTo>
                <a:lnTo>
                  <a:pt x="171196" y="34734"/>
                </a:lnTo>
                <a:close/>
              </a:path>
              <a:path w="180975" h="212089">
                <a:moveTo>
                  <a:pt x="171196" y="24130"/>
                </a:moveTo>
                <a:lnTo>
                  <a:pt x="98806" y="24130"/>
                </a:lnTo>
                <a:lnTo>
                  <a:pt x="98806" y="0"/>
                </a:lnTo>
                <a:lnTo>
                  <a:pt x="85598" y="0"/>
                </a:lnTo>
                <a:lnTo>
                  <a:pt x="85598" y="86360"/>
                </a:lnTo>
                <a:lnTo>
                  <a:pt x="13462" y="86360"/>
                </a:lnTo>
                <a:lnTo>
                  <a:pt x="13462" y="46990"/>
                </a:lnTo>
                <a:lnTo>
                  <a:pt x="85598" y="46990"/>
                </a:lnTo>
                <a:lnTo>
                  <a:pt x="85598" y="36830"/>
                </a:lnTo>
                <a:lnTo>
                  <a:pt x="13462" y="36830"/>
                </a:lnTo>
                <a:lnTo>
                  <a:pt x="13462" y="0"/>
                </a:lnTo>
                <a:lnTo>
                  <a:pt x="0" y="0"/>
                </a:lnTo>
                <a:lnTo>
                  <a:pt x="0" y="36830"/>
                </a:lnTo>
                <a:lnTo>
                  <a:pt x="0" y="46990"/>
                </a:lnTo>
                <a:lnTo>
                  <a:pt x="0" y="86360"/>
                </a:lnTo>
                <a:lnTo>
                  <a:pt x="0" y="97790"/>
                </a:lnTo>
                <a:lnTo>
                  <a:pt x="98806" y="97790"/>
                </a:lnTo>
                <a:lnTo>
                  <a:pt x="98806" y="86360"/>
                </a:lnTo>
                <a:lnTo>
                  <a:pt x="98806" y="76200"/>
                </a:lnTo>
                <a:lnTo>
                  <a:pt x="157734" y="76200"/>
                </a:lnTo>
                <a:lnTo>
                  <a:pt x="157734" y="108140"/>
                </a:lnTo>
                <a:lnTo>
                  <a:pt x="171196" y="108140"/>
                </a:lnTo>
                <a:lnTo>
                  <a:pt x="171196" y="76200"/>
                </a:lnTo>
                <a:lnTo>
                  <a:pt x="171196" y="75628"/>
                </a:lnTo>
                <a:lnTo>
                  <a:pt x="171196" y="64770"/>
                </a:lnTo>
                <a:lnTo>
                  <a:pt x="98806" y="64770"/>
                </a:lnTo>
                <a:lnTo>
                  <a:pt x="98806" y="46990"/>
                </a:lnTo>
                <a:lnTo>
                  <a:pt x="98806" y="36830"/>
                </a:lnTo>
                <a:lnTo>
                  <a:pt x="98806" y="34290"/>
                </a:lnTo>
                <a:lnTo>
                  <a:pt x="171196" y="34290"/>
                </a:lnTo>
                <a:lnTo>
                  <a:pt x="171196" y="24130"/>
                </a:lnTo>
                <a:close/>
              </a:path>
              <a:path w="180975" h="212089">
                <a:moveTo>
                  <a:pt x="180848" y="200660"/>
                </a:moveTo>
                <a:lnTo>
                  <a:pt x="42164" y="200660"/>
                </a:lnTo>
                <a:lnTo>
                  <a:pt x="42164" y="170180"/>
                </a:lnTo>
                <a:lnTo>
                  <a:pt x="171196" y="170180"/>
                </a:lnTo>
                <a:lnTo>
                  <a:pt x="171196" y="158750"/>
                </a:lnTo>
                <a:lnTo>
                  <a:pt x="171196" y="132080"/>
                </a:lnTo>
                <a:lnTo>
                  <a:pt x="171196" y="120650"/>
                </a:lnTo>
                <a:lnTo>
                  <a:pt x="28448" y="120650"/>
                </a:lnTo>
                <a:lnTo>
                  <a:pt x="28448" y="132080"/>
                </a:lnTo>
                <a:lnTo>
                  <a:pt x="157988" y="132080"/>
                </a:lnTo>
                <a:lnTo>
                  <a:pt x="157988" y="158750"/>
                </a:lnTo>
                <a:lnTo>
                  <a:pt x="28956" y="158750"/>
                </a:lnTo>
                <a:lnTo>
                  <a:pt x="28956" y="170180"/>
                </a:lnTo>
                <a:lnTo>
                  <a:pt x="28956" y="200660"/>
                </a:lnTo>
                <a:lnTo>
                  <a:pt x="28956" y="212090"/>
                </a:lnTo>
                <a:lnTo>
                  <a:pt x="180848" y="212090"/>
                </a:lnTo>
                <a:lnTo>
                  <a:pt x="180848" y="20066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pic>
        <p:nvPicPr>
          <p:cNvPr id="39" name="object 3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655616" y="4946129"/>
            <a:ext cx="188870" cy="199696"/>
          </a:xfrm>
          <a:prstGeom prst="rect">
            <a:avLst/>
          </a:prstGeom>
        </p:spPr>
      </p:pic>
      <p:grpSp>
        <p:nvGrpSpPr>
          <p:cNvPr id="40" name="object 40"/>
          <p:cNvGrpSpPr/>
          <p:nvPr/>
        </p:nvGrpSpPr>
        <p:grpSpPr>
          <a:xfrm>
            <a:off x="7866369" y="4946129"/>
            <a:ext cx="614974" cy="204991"/>
            <a:chOff x="7299023" y="5454481"/>
            <a:chExt cx="678180" cy="226060"/>
          </a:xfrm>
        </p:grpSpPr>
        <p:sp>
          <p:nvSpPr>
            <p:cNvPr id="41" name="object 41"/>
            <p:cNvSpPr/>
            <p:nvPr/>
          </p:nvSpPr>
          <p:spPr>
            <a:xfrm>
              <a:off x="7299020" y="5463882"/>
              <a:ext cx="205104" cy="216535"/>
            </a:xfrm>
            <a:custGeom>
              <a:avLst/>
              <a:gdLst/>
              <a:ahLst/>
              <a:cxnLst/>
              <a:rect l="l" t="t" r="r" b="b"/>
              <a:pathLst>
                <a:path w="205104" h="216535">
                  <a:moveTo>
                    <a:pt x="177800" y="34353"/>
                  </a:moveTo>
                  <a:lnTo>
                    <a:pt x="40894" y="34353"/>
                  </a:lnTo>
                  <a:lnTo>
                    <a:pt x="40894" y="63"/>
                  </a:lnTo>
                  <a:lnTo>
                    <a:pt x="27432" y="63"/>
                  </a:lnTo>
                  <a:lnTo>
                    <a:pt x="27432" y="34353"/>
                  </a:lnTo>
                  <a:lnTo>
                    <a:pt x="27432" y="45783"/>
                  </a:lnTo>
                  <a:lnTo>
                    <a:pt x="27432" y="85153"/>
                  </a:lnTo>
                  <a:lnTo>
                    <a:pt x="27432" y="96583"/>
                  </a:lnTo>
                  <a:lnTo>
                    <a:pt x="177800" y="96583"/>
                  </a:lnTo>
                  <a:lnTo>
                    <a:pt x="177800" y="85153"/>
                  </a:lnTo>
                  <a:lnTo>
                    <a:pt x="40894" y="85153"/>
                  </a:lnTo>
                  <a:lnTo>
                    <a:pt x="40894" y="45783"/>
                  </a:lnTo>
                  <a:lnTo>
                    <a:pt x="164338" y="45783"/>
                  </a:lnTo>
                  <a:lnTo>
                    <a:pt x="164338" y="84836"/>
                  </a:lnTo>
                  <a:lnTo>
                    <a:pt x="177800" y="84836"/>
                  </a:lnTo>
                  <a:lnTo>
                    <a:pt x="177800" y="45783"/>
                  </a:lnTo>
                  <a:lnTo>
                    <a:pt x="177800" y="45466"/>
                  </a:lnTo>
                  <a:lnTo>
                    <a:pt x="177800" y="34353"/>
                  </a:lnTo>
                  <a:close/>
                </a:path>
                <a:path w="205104" h="216535">
                  <a:moveTo>
                    <a:pt x="177800" y="0"/>
                  </a:moveTo>
                  <a:lnTo>
                    <a:pt x="164338" y="0"/>
                  </a:lnTo>
                  <a:lnTo>
                    <a:pt x="164338" y="34290"/>
                  </a:lnTo>
                  <a:lnTo>
                    <a:pt x="177800" y="34290"/>
                  </a:lnTo>
                  <a:lnTo>
                    <a:pt x="177800" y="0"/>
                  </a:lnTo>
                  <a:close/>
                </a:path>
                <a:path w="205104" h="216535">
                  <a:moveTo>
                    <a:pt x="204978" y="126746"/>
                  </a:moveTo>
                  <a:lnTo>
                    <a:pt x="0" y="126746"/>
                  </a:lnTo>
                  <a:lnTo>
                    <a:pt x="0" y="138176"/>
                  </a:lnTo>
                  <a:lnTo>
                    <a:pt x="95250" y="138176"/>
                  </a:lnTo>
                  <a:lnTo>
                    <a:pt x="95250" y="216408"/>
                  </a:lnTo>
                  <a:lnTo>
                    <a:pt x="108712" y="216408"/>
                  </a:lnTo>
                  <a:lnTo>
                    <a:pt x="108712" y="138176"/>
                  </a:lnTo>
                  <a:lnTo>
                    <a:pt x="204978" y="138176"/>
                  </a:lnTo>
                  <a:lnTo>
                    <a:pt x="204978" y="126746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39564" y="5454989"/>
              <a:ext cx="184660" cy="21971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64103" y="5454481"/>
              <a:ext cx="212600" cy="225808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8568154" y="4946360"/>
            <a:ext cx="395587" cy="204991"/>
            <a:chOff x="8072936" y="5454736"/>
            <a:chExt cx="436245" cy="226060"/>
          </a:xfrm>
        </p:grpSpPr>
        <p:pic>
          <p:nvPicPr>
            <p:cNvPr id="45" name="object 4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072936" y="5454736"/>
              <a:ext cx="188470" cy="22555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304841" y="5463372"/>
              <a:ext cx="204218" cy="216664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3689377" y="3458129"/>
            <a:ext cx="2312488" cy="663343"/>
            <a:chOff x="2692730" y="3813548"/>
            <a:chExt cx="2550160" cy="731520"/>
          </a:xfrm>
        </p:grpSpPr>
        <p:sp>
          <p:nvSpPr>
            <p:cNvPr id="48" name="object 48"/>
            <p:cNvSpPr/>
            <p:nvPr/>
          </p:nvSpPr>
          <p:spPr>
            <a:xfrm>
              <a:off x="2692730" y="3813555"/>
              <a:ext cx="2550160" cy="731520"/>
            </a:xfrm>
            <a:custGeom>
              <a:avLst/>
              <a:gdLst/>
              <a:ahLst/>
              <a:cxnLst/>
              <a:rect l="l" t="t" r="r" b="b"/>
              <a:pathLst>
                <a:path w="2550160" h="731520">
                  <a:moveTo>
                    <a:pt x="2550033" y="0"/>
                  </a:moveTo>
                  <a:lnTo>
                    <a:pt x="0" y="0"/>
                  </a:lnTo>
                  <a:lnTo>
                    <a:pt x="0" y="355473"/>
                  </a:lnTo>
                  <a:lnTo>
                    <a:pt x="0" y="375907"/>
                  </a:lnTo>
                  <a:lnTo>
                    <a:pt x="0" y="731380"/>
                  </a:lnTo>
                  <a:lnTo>
                    <a:pt x="1874977" y="731380"/>
                  </a:lnTo>
                  <a:lnTo>
                    <a:pt x="1874977" y="375907"/>
                  </a:lnTo>
                  <a:lnTo>
                    <a:pt x="2550033" y="375907"/>
                  </a:lnTo>
                  <a:lnTo>
                    <a:pt x="25500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49" name="object 4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06955" y="3900410"/>
              <a:ext cx="183136" cy="225808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2940634" y="3900411"/>
              <a:ext cx="427355" cy="222885"/>
            </a:xfrm>
            <a:custGeom>
              <a:avLst/>
              <a:gdLst/>
              <a:ahLst/>
              <a:cxnLst/>
              <a:rect l="l" t="t" r="r" b="b"/>
              <a:pathLst>
                <a:path w="427354" h="222885">
                  <a:moveTo>
                    <a:pt x="204724" y="184467"/>
                  </a:moveTo>
                  <a:lnTo>
                    <a:pt x="108712" y="184467"/>
                  </a:lnTo>
                  <a:lnTo>
                    <a:pt x="108712" y="119697"/>
                  </a:lnTo>
                  <a:lnTo>
                    <a:pt x="179832" y="119697"/>
                  </a:lnTo>
                  <a:lnTo>
                    <a:pt x="179832" y="108267"/>
                  </a:lnTo>
                  <a:lnTo>
                    <a:pt x="40894" y="108267"/>
                  </a:lnTo>
                  <a:lnTo>
                    <a:pt x="40894" y="30797"/>
                  </a:lnTo>
                  <a:lnTo>
                    <a:pt x="177546" y="30797"/>
                  </a:lnTo>
                  <a:lnTo>
                    <a:pt x="177546" y="19367"/>
                  </a:lnTo>
                  <a:lnTo>
                    <a:pt x="27432" y="19367"/>
                  </a:lnTo>
                  <a:lnTo>
                    <a:pt x="27432" y="30797"/>
                  </a:lnTo>
                  <a:lnTo>
                    <a:pt x="27432" y="108267"/>
                  </a:lnTo>
                  <a:lnTo>
                    <a:pt x="27432" y="119697"/>
                  </a:lnTo>
                  <a:lnTo>
                    <a:pt x="95250" y="119697"/>
                  </a:lnTo>
                  <a:lnTo>
                    <a:pt x="95250" y="184467"/>
                  </a:lnTo>
                  <a:lnTo>
                    <a:pt x="0" y="184467"/>
                  </a:lnTo>
                  <a:lnTo>
                    <a:pt x="0" y="195897"/>
                  </a:lnTo>
                  <a:lnTo>
                    <a:pt x="204724" y="195897"/>
                  </a:lnTo>
                  <a:lnTo>
                    <a:pt x="204724" y="184467"/>
                  </a:lnTo>
                  <a:close/>
                </a:path>
                <a:path w="427354" h="222885">
                  <a:moveTo>
                    <a:pt x="417322" y="45224"/>
                  </a:moveTo>
                  <a:lnTo>
                    <a:pt x="403860" y="45224"/>
                  </a:lnTo>
                  <a:lnTo>
                    <a:pt x="403860" y="75196"/>
                  </a:lnTo>
                  <a:lnTo>
                    <a:pt x="417322" y="75196"/>
                  </a:lnTo>
                  <a:lnTo>
                    <a:pt x="417322" y="45224"/>
                  </a:lnTo>
                  <a:close/>
                </a:path>
                <a:path w="427354" h="222885">
                  <a:moveTo>
                    <a:pt x="417322" y="34607"/>
                  </a:moveTo>
                  <a:lnTo>
                    <a:pt x="344932" y="34607"/>
                  </a:lnTo>
                  <a:lnTo>
                    <a:pt x="344932" y="10477"/>
                  </a:lnTo>
                  <a:lnTo>
                    <a:pt x="331724" y="10477"/>
                  </a:lnTo>
                  <a:lnTo>
                    <a:pt x="331724" y="96837"/>
                  </a:lnTo>
                  <a:lnTo>
                    <a:pt x="259588" y="96837"/>
                  </a:lnTo>
                  <a:lnTo>
                    <a:pt x="259588" y="57467"/>
                  </a:lnTo>
                  <a:lnTo>
                    <a:pt x="331724" y="57467"/>
                  </a:lnTo>
                  <a:lnTo>
                    <a:pt x="331724" y="47307"/>
                  </a:lnTo>
                  <a:lnTo>
                    <a:pt x="259588" y="47307"/>
                  </a:lnTo>
                  <a:lnTo>
                    <a:pt x="259588" y="10477"/>
                  </a:lnTo>
                  <a:lnTo>
                    <a:pt x="246126" y="10477"/>
                  </a:lnTo>
                  <a:lnTo>
                    <a:pt x="246126" y="47307"/>
                  </a:lnTo>
                  <a:lnTo>
                    <a:pt x="246126" y="57467"/>
                  </a:lnTo>
                  <a:lnTo>
                    <a:pt x="246126" y="96837"/>
                  </a:lnTo>
                  <a:lnTo>
                    <a:pt x="246126" y="108267"/>
                  </a:lnTo>
                  <a:lnTo>
                    <a:pt x="344932" y="108267"/>
                  </a:lnTo>
                  <a:lnTo>
                    <a:pt x="344932" y="96837"/>
                  </a:lnTo>
                  <a:lnTo>
                    <a:pt x="344932" y="86677"/>
                  </a:lnTo>
                  <a:lnTo>
                    <a:pt x="403860" y="86677"/>
                  </a:lnTo>
                  <a:lnTo>
                    <a:pt x="403860" y="118630"/>
                  </a:lnTo>
                  <a:lnTo>
                    <a:pt x="417322" y="118630"/>
                  </a:lnTo>
                  <a:lnTo>
                    <a:pt x="417322" y="86677"/>
                  </a:lnTo>
                  <a:lnTo>
                    <a:pt x="417322" y="86118"/>
                  </a:lnTo>
                  <a:lnTo>
                    <a:pt x="417322" y="75247"/>
                  </a:lnTo>
                  <a:lnTo>
                    <a:pt x="344932" y="75247"/>
                  </a:lnTo>
                  <a:lnTo>
                    <a:pt x="344932" y="57467"/>
                  </a:lnTo>
                  <a:lnTo>
                    <a:pt x="344932" y="47307"/>
                  </a:lnTo>
                  <a:lnTo>
                    <a:pt x="344932" y="44767"/>
                  </a:lnTo>
                  <a:lnTo>
                    <a:pt x="417322" y="44767"/>
                  </a:lnTo>
                  <a:lnTo>
                    <a:pt x="417322" y="34607"/>
                  </a:lnTo>
                  <a:close/>
                </a:path>
                <a:path w="427354" h="222885">
                  <a:moveTo>
                    <a:pt x="417322" y="0"/>
                  </a:moveTo>
                  <a:lnTo>
                    <a:pt x="403860" y="0"/>
                  </a:lnTo>
                  <a:lnTo>
                    <a:pt x="403860" y="34036"/>
                  </a:lnTo>
                  <a:lnTo>
                    <a:pt x="417322" y="34036"/>
                  </a:lnTo>
                  <a:lnTo>
                    <a:pt x="417322" y="0"/>
                  </a:lnTo>
                  <a:close/>
                </a:path>
                <a:path w="427354" h="222885">
                  <a:moveTo>
                    <a:pt x="426974" y="211137"/>
                  </a:moveTo>
                  <a:lnTo>
                    <a:pt x="288290" y="211137"/>
                  </a:lnTo>
                  <a:lnTo>
                    <a:pt x="288290" y="180657"/>
                  </a:lnTo>
                  <a:lnTo>
                    <a:pt x="417322" y="180657"/>
                  </a:lnTo>
                  <a:lnTo>
                    <a:pt x="417322" y="169227"/>
                  </a:lnTo>
                  <a:lnTo>
                    <a:pt x="417322" y="142557"/>
                  </a:lnTo>
                  <a:lnTo>
                    <a:pt x="417322" y="131127"/>
                  </a:lnTo>
                  <a:lnTo>
                    <a:pt x="274574" y="131127"/>
                  </a:lnTo>
                  <a:lnTo>
                    <a:pt x="274574" y="142557"/>
                  </a:lnTo>
                  <a:lnTo>
                    <a:pt x="404114" y="142557"/>
                  </a:lnTo>
                  <a:lnTo>
                    <a:pt x="404114" y="169227"/>
                  </a:lnTo>
                  <a:lnTo>
                    <a:pt x="275082" y="169227"/>
                  </a:lnTo>
                  <a:lnTo>
                    <a:pt x="275082" y="180657"/>
                  </a:lnTo>
                  <a:lnTo>
                    <a:pt x="275082" y="211137"/>
                  </a:lnTo>
                  <a:lnTo>
                    <a:pt x="275082" y="222567"/>
                  </a:lnTo>
                  <a:lnTo>
                    <a:pt x="426974" y="222567"/>
                  </a:lnTo>
                  <a:lnTo>
                    <a:pt x="426974" y="211137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51" name="object 5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484852" y="3900410"/>
              <a:ext cx="186946" cy="22199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721837" y="3900664"/>
              <a:ext cx="174500" cy="22174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46122" y="3904474"/>
              <a:ext cx="203964" cy="21818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260333" y="3900410"/>
              <a:ext cx="173484" cy="22555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484618" y="3904982"/>
              <a:ext cx="203710" cy="22047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716777" y="3900156"/>
              <a:ext cx="212600" cy="22555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956302" y="3900410"/>
              <a:ext cx="179326" cy="22555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711019" y="4255883"/>
              <a:ext cx="186692" cy="219966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2940634" y="4275378"/>
              <a:ext cx="205104" cy="175260"/>
            </a:xfrm>
            <a:custGeom>
              <a:avLst/>
              <a:gdLst/>
              <a:ahLst/>
              <a:cxnLst/>
              <a:rect l="l" t="t" r="r" b="b"/>
              <a:pathLst>
                <a:path w="205105" h="175260">
                  <a:moveTo>
                    <a:pt x="204724" y="163830"/>
                  </a:moveTo>
                  <a:lnTo>
                    <a:pt x="108712" y="163830"/>
                  </a:lnTo>
                  <a:lnTo>
                    <a:pt x="108712" y="100330"/>
                  </a:lnTo>
                  <a:lnTo>
                    <a:pt x="179832" y="100330"/>
                  </a:lnTo>
                  <a:lnTo>
                    <a:pt x="179832" y="88900"/>
                  </a:lnTo>
                  <a:lnTo>
                    <a:pt x="40894" y="88900"/>
                  </a:lnTo>
                  <a:lnTo>
                    <a:pt x="40894" y="11430"/>
                  </a:lnTo>
                  <a:lnTo>
                    <a:pt x="177546" y="11430"/>
                  </a:lnTo>
                  <a:lnTo>
                    <a:pt x="177546" y="0"/>
                  </a:lnTo>
                  <a:lnTo>
                    <a:pt x="27432" y="0"/>
                  </a:lnTo>
                  <a:lnTo>
                    <a:pt x="27432" y="11430"/>
                  </a:lnTo>
                  <a:lnTo>
                    <a:pt x="27432" y="88900"/>
                  </a:lnTo>
                  <a:lnTo>
                    <a:pt x="27432" y="100330"/>
                  </a:lnTo>
                  <a:lnTo>
                    <a:pt x="95250" y="100330"/>
                  </a:lnTo>
                  <a:lnTo>
                    <a:pt x="95250" y="163830"/>
                  </a:lnTo>
                  <a:lnTo>
                    <a:pt x="0" y="163830"/>
                  </a:lnTo>
                  <a:lnTo>
                    <a:pt x="0" y="175260"/>
                  </a:lnTo>
                  <a:lnTo>
                    <a:pt x="204724" y="175260"/>
                  </a:lnTo>
                  <a:lnTo>
                    <a:pt x="204724" y="163830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60" name="object 6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254903" y="4255883"/>
              <a:ext cx="180850" cy="225554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488586" y="4255883"/>
              <a:ext cx="173484" cy="225554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3712616" y="4259694"/>
              <a:ext cx="204470" cy="219075"/>
            </a:xfrm>
            <a:custGeom>
              <a:avLst/>
              <a:gdLst/>
              <a:ahLst/>
              <a:cxnLst/>
              <a:rect l="l" t="t" r="r" b="b"/>
              <a:pathLst>
                <a:path w="204470" h="219075">
                  <a:moveTo>
                    <a:pt x="177038" y="0"/>
                  </a:moveTo>
                  <a:lnTo>
                    <a:pt x="163576" y="0"/>
                  </a:lnTo>
                  <a:lnTo>
                    <a:pt x="163576" y="24574"/>
                  </a:lnTo>
                  <a:lnTo>
                    <a:pt x="41148" y="24574"/>
                  </a:lnTo>
                  <a:lnTo>
                    <a:pt x="41148" y="444"/>
                  </a:lnTo>
                  <a:lnTo>
                    <a:pt x="27686" y="444"/>
                  </a:lnTo>
                  <a:lnTo>
                    <a:pt x="27686" y="24574"/>
                  </a:lnTo>
                  <a:lnTo>
                    <a:pt x="27686" y="36004"/>
                  </a:lnTo>
                  <a:lnTo>
                    <a:pt x="27686" y="62674"/>
                  </a:lnTo>
                  <a:lnTo>
                    <a:pt x="27686" y="74104"/>
                  </a:lnTo>
                  <a:lnTo>
                    <a:pt x="177038" y="74104"/>
                  </a:lnTo>
                  <a:lnTo>
                    <a:pt x="177038" y="62750"/>
                  </a:lnTo>
                  <a:lnTo>
                    <a:pt x="177038" y="36080"/>
                  </a:lnTo>
                  <a:lnTo>
                    <a:pt x="163576" y="36080"/>
                  </a:lnTo>
                  <a:lnTo>
                    <a:pt x="163576" y="62674"/>
                  </a:lnTo>
                  <a:lnTo>
                    <a:pt x="41148" y="62674"/>
                  </a:lnTo>
                  <a:lnTo>
                    <a:pt x="41148" y="36004"/>
                  </a:lnTo>
                  <a:lnTo>
                    <a:pt x="177038" y="36004"/>
                  </a:lnTo>
                  <a:lnTo>
                    <a:pt x="177038" y="25146"/>
                  </a:lnTo>
                  <a:lnTo>
                    <a:pt x="177038" y="24574"/>
                  </a:lnTo>
                  <a:lnTo>
                    <a:pt x="177038" y="0"/>
                  </a:lnTo>
                  <a:close/>
                </a:path>
                <a:path w="204470" h="219075">
                  <a:moveTo>
                    <a:pt x="184404" y="207454"/>
                  </a:moveTo>
                  <a:lnTo>
                    <a:pt x="39370" y="207454"/>
                  </a:lnTo>
                  <a:lnTo>
                    <a:pt x="39370" y="179514"/>
                  </a:lnTo>
                  <a:lnTo>
                    <a:pt x="177038" y="179514"/>
                  </a:lnTo>
                  <a:lnTo>
                    <a:pt x="177038" y="169354"/>
                  </a:lnTo>
                  <a:lnTo>
                    <a:pt x="177038" y="143954"/>
                  </a:lnTo>
                  <a:lnTo>
                    <a:pt x="177038" y="133794"/>
                  </a:lnTo>
                  <a:lnTo>
                    <a:pt x="25654" y="133794"/>
                  </a:lnTo>
                  <a:lnTo>
                    <a:pt x="25654" y="143954"/>
                  </a:lnTo>
                  <a:lnTo>
                    <a:pt x="163830" y="143954"/>
                  </a:lnTo>
                  <a:lnTo>
                    <a:pt x="163830" y="169354"/>
                  </a:lnTo>
                  <a:lnTo>
                    <a:pt x="26162" y="169354"/>
                  </a:lnTo>
                  <a:lnTo>
                    <a:pt x="26162" y="179514"/>
                  </a:lnTo>
                  <a:lnTo>
                    <a:pt x="26162" y="207454"/>
                  </a:lnTo>
                  <a:lnTo>
                    <a:pt x="26162" y="218884"/>
                  </a:lnTo>
                  <a:lnTo>
                    <a:pt x="184404" y="218884"/>
                  </a:lnTo>
                  <a:lnTo>
                    <a:pt x="184404" y="207454"/>
                  </a:lnTo>
                  <a:close/>
                </a:path>
                <a:path w="204470" h="219075">
                  <a:moveTo>
                    <a:pt x="203962" y="97040"/>
                  </a:moveTo>
                  <a:lnTo>
                    <a:pt x="0" y="97040"/>
                  </a:lnTo>
                  <a:lnTo>
                    <a:pt x="0" y="108216"/>
                  </a:lnTo>
                  <a:lnTo>
                    <a:pt x="203962" y="108216"/>
                  </a:lnTo>
                  <a:lnTo>
                    <a:pt x="203962" y="97040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63" name="object 6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013620" y="4278490"/>
              <a:ext cx="94235" cy="18847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149511" y="4275188"/>
              <a:ext cx="153671" cy="191772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4345602" y="4278490"/>
              <a:ext cx="15240" cy="185420"/>
            </a:xfrm>
            <a:custGeom>
              <a:avLst/>
              <a:gdLst/>
              <a:ahLst/>
              <a:cxnLst/>
              <a:rect l="l" t="t" r="r" b="b"/>
              <a:pathLst>
                <a:path w="15239" h="185420">
                  <a:moveTo>
                    <a:pt x="15240" y="185168"/>
                  </a:moveTo>
                  <a:lnTo>
                    <a:pt x="0" y="185168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85168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66" name="object 6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414690" y="4278490"/>
              <a:ext cx="125731" cy="1851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87276" y="1175430"/>
            <a:ext cx="8954556" cy="5025745"/>
            <a:chOff x="264301" y="1296238"/>
            <a:chExt cx="9874885" cy="55422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301" y="1296238"/>
              <a:ext cx="5299175" cy="554178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45138" y="2006224"/>
              <a:ext cx="3641725" cy="3942715"/>
            </a:xfrm>
            <a:custGeom>
              <a:avLst/>
              <a:gdLst/>
              <a:ahLst/>
              <a:cxnLst/>
              <a:rect l="l" t="t" r="r" b="b"/>
              <a:pathLst>
                <a:path w="3641725" h="3942715">
                  <a:moveTo>
                    <a:pt x="0" y="0"/>
                  </a:moveTo>
                  <a:lnTo>
                    <a:pt x="0" y="3942624"/>
                  </a:lnTo>
                  <a:lnTo>
                    <a:pt x="3641147" y="3942624"/>
                  </a:lnTo>
                  <a:lnTo>
                    <a:pt x="3641147" y="0"/>
                  </a:lnTo>
                  <a:lnTo>
                    <a:pt x="0" y="0"/>
                  </a:lnTo>
                  <a:close/>
                </a:path>
              </a:pathLst>
            </a:custGeom>
            <a:ln w="95249">
              <a:solidFill>
                <a:srgbClr val="FC5230"/>
              </a:solidFill>
            </a:ln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8059" y="2359523"/>
              <a:ext cx="4851059" cy="32360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8627" y="3917687"/>
              <a:ext cx="864870" cy="20604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47530" y="3962474"/>
              <a:ext cx="103024" cy="10302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618120" y="4013987"/>
              <a:ext cx="338455" cy="0"/>
            </a:xfrm>
            <a:custGeom>
              <a:avLst/>
              <a:gdLst/>
              <a:ahLst/>
              <a:cxnLst/>
              <a:rect l="l" t="t" r="r" b="b"/>
              <a:pathLst>
                <a:path w="338454">
                  <a:moveTo>
                    <a:pt x="0" y="0"/>
                  </a:moveTo>
                  <a:lnTo>
                    <a:pt x="337995" y="0"/>
                  </a:lnTo>
                </a:path>
              </a:pathLst>
            </a:custGeom>
            <a:ln w="343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" name="object 9"/>
          <p:cNvSpPr/>
          <p:nvPr/>
        </p:nvSpPr>
        <p:spPr>
          <a:xfrm>
            <a:off x="2490021" y="486628"/>
            <a:ext cx="240116" cy="299426"/>
          </a:xfrm>
          <a:custGeom>
            <a:avLst/>
            <a:gdLst/>
            <a:ahLst/>
            <a:cxnLst/>
            <a:rect l="l" t="t" r="r" b="b"/>
            <a:pathLst>
              <a:path w="264794" h="330200">
                <a:moveTo>
                  <a:pt x="198698" y="311603"/>
                </a:moveTo>
                <a:lnTo>
                  <a:pt x="179757" y="311603"/>
                </a:lnTo>
                <a:lnTo>
                  <a:pt x="179757" y="145588"/>
                </a:lnTo>
                <a:lnTo>
                  <a:pt x="100649" y="145588"/>
                </a:lnTo>
                <a:lnTo>
                  <a:pt x="100649" y="128875"/>
                </a:lnTo>
                <a:lnTo>
                  <a:pt x="179757" y="128875"/>
                </a:lnTo>
                <a:lnTo>
                  <a:pt x="179757" y="8913"/>
                </a:lnTo>
                <a:lnTo>
                  <a:pt x="198698" y="8913"/>
                </a:lnTo>
                <a:lnTo>
                  <a:pt x="198698" y="311603"/>
                </a:lnTo>
                <a:close/>
              </a:path>
              <a:path w="264794" h="330200">
                <a:moveTo>
                  <a:pt x="20426" y="246608"/>
                </a:moveTo>
                <a:lnTo>
                  <a:pt x="0" y="246608"/>
                </a:lnTo>
                <a:lnTo>
                  <a:pt x="0" y="42339"/>
                </a:lnTo>
                <a:lnTo>
                  <a:pt x="122933" y="42339"/>
                </a:lnTo>
                <a:lnTo>
                  <a:pt x="122933" y="59052"/>
                </a:lnTo>
                <a:lnTo>
                  <a:pt x="19684" y="59052"/>
                </a:lnTo>
                <a:lnTo>
                  <a:pt x="19684" y="229524"/>
                </a:lnTo>
                <a:lnTo>
                  <a:pt x="143771" y="229524"/>
                </a:lnTo>
                <a:lnTo>
                  <a:pt x="144845" y="236581"/>
                </a:lnTo>
                <a:lnTo>
                  <a:pt x="117048" y="241594"/>
                </a:lnTo>
                <a:lnTo>
                  <a:pt x="89042" y="244658"/>
                </a:lnTo>
                <a:lnTo>
                  <a:pt x="57833" y="246190"/>
                </a:lnTo>
                <a:lnTo>
                  <a:pt x="20426" y="246608"/>
                </a:lnTo>
                <a:close/>
              </a:path>
              <a:path w="264794" h="330200">
                <a:moveTo>
                  <a:pt x="143771" y="229524"/>
                </a:moveTo>
                <a:lnTo>
                  <a:pt x="20426" y="229524"/>
                </a:lnTo>
                <a:lnTo>
                  <a:pt x="57166" y="229158"/>
                </a:lnTo>
                <a:lnTo>
                  <a:pt x="87882" y="227713"/>
                </a:lnTo>
                <a:lnTo>
                  <a:pt x="115325" y="224667"/>
                </a:lnTo>
                <a:lnTo>
                  <a:pt x="142245" y="219496"/>
                </a:lnTo>
                <a:lnTo>
                  <a:pt x="143771" y="229524"/>
                </a:lnTo>
                <a:close/>
              </a:path>
              <a:path w="264794" h="330200">
                <a:moveTo>
                  <a:pt x="264435" y="329802"/>
                </a:moveTo>
                <a:lnTo>
                  <a:pt x="245123" y="329802"/>
                </a:lnTo>
                <a:lnTo>
                  <a:pt x="245123" y="0"/>
                </a:lnTo>
                <a:lnTo>
                  <a:pt x="264435" y="0"/>
                </a:lnTo>
                <a:lnTo>
                  <a:pt x="264435" y="329802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799863" y="486628"/>
            <a:ext cx="230327" cy="299426"/>
          </a:xfrm>
          <a:custGeom>
            <a:avLst/>
            <a:gdLst/>
            <a:ahLst/>
            <a:cxnLst/>
            <a:rect l="l" t="t" r="r" b="b"/>
            <a:pathLst>
              <a:path w="254000" h="330200">
                <a:moveTo>
                  <a:pt x="253665" y="329802"/>
                </a:moveTo>
                <a:lnTo>
                  <a:pt x="233981" y="329802"/>
                </a:lnTo>
                <a:lnTo>
                  <a:pt x="233981" y="0"/>
                </a:lnTo>
                <a:lnTo>
                  <a:pt x="253665" y="0"/>
                </a:lnTo>
                <a:lnTo>
                  <a:pt x="253665" y="329802"/>
                </a:lnTo>
                <a:close/>
              </a:path>
              <a:path w="254000" h="330200">
                <a:moveTo>
                  <a:pt x="82079" y="253293"/>
                </a:moveTo>
                <a:lnTo>
                  <a:pt x="48885" y="245308"/>
                </a:lnTo>
                <a:lnTo>
                  <a:pt x="22933" y="222560"/>
                </a:lnTo>
                <a:lnTo>
                  <a:pt x="6035" y="186860"/>
                </a:lnTo>
                <a:lnTo>
                  <a:pt x="0" y="140017"/>
                </a:lnTo>
                <a:lnTo>
                  <a:pt x="6035" y="93331"/>
                </a:lnTo>
                <a:lnTo>
                  <a:pt x="22933" y="57613"/>
                </a:lnTo>
                <a:lnTo>
                  <a:pt x="48885" y="34778"/>
                </a:lnTo>
                <a:lnTo>
                  <a:pt x="82079" y="26740"/>
                </a:lnTo>
                <a:lnTo>
                  <a:pt x="115058" y="34778"/>
                </a:lnTo>
                <a:lnTo>
                  <a:pt x="125716" y="44196"/>
                </a:lnTo>
                <a:lnTo>
                  <a:pt x="82079" y="44196"/>
                </a:lnTo>
                <a:lnTo>
                  <a:pt x="56545" y="51229"/>
                </a:lnTo>
                <a:lnTo>
                  <a:pt x="36582" y="70937"/>
                </a:lnTo>
                <a:lnTo>
                  <a:pt x="23583" y="101229"/>
                </a:lnTo>
                <a:lnTo>
                  <a:pt x="18941" y="140017"/>
                </a:lnTo>
                <a:lnTo>
                  <a:pt x="23583" y="178863"/>
                </a:lnTo>
                <a:lnTo>
                  <a:pt x="36582" y="209283"/>
                </a:lnTo>
                <a:lnTo>
                  <a:pt x="56545" y="229118"/>
                </a:lnTo>
                <a:lnTo>
                  <a:pt x="82079" y="236209"/>
                </a:lnTo>
                <a:lnTo>
                  <a:pt x="125394" y="236209"/>
                </a:lnTo>
                <a:lnTo>
                  <a:pt x="115058" y="245308"/>
                </a:lnTo>
                <a:lnTo>
                  <a:pt x="82079" y="253293"/>
                </a:lnTo>
                <a:close/>
              </a:path>
              <a:path w="254000" h="330200">
                <a:moveTo>
                  <a:pt x="125394" y="236209"/>
                </a:moveTo>
                <a:lnTo>
                  <a:pt x="82079" y="236209"/>
                </a:lnTo>
                <a:lnTo>
                  <a:pt x="107398" y="229118"/>
                </a:lnTo>
                <a:lnTo>
                  <a:pt x="127250" y="209283"/>
                </a:lnTo>
                <a:lnTo>
                  <a:pt x="140208" y="178863"/>
                </a:lnTo>
                <a:lnTo>
                  <a:pt x="144845" y="140017"/>
                </a:lnTo>
                <a:lnTo>
                  <a:pt x="140208" y="101229"/>
                </a:lnTo>
                <a:lnTo>
                  <a:pt x="127250" y="70937"/>
                </a:lnTo>
                <a:lnTo>
                  <a:pt x="107398" y="51229"/>
                </a:lnTo>
                <a:lnTo>
                  <a:pt x="82079" y="44196"/>
                </a:lnTo>
                <a:lnTo>
                  <a:pt x="125716" y="44196"/>
                </a:lnTo>
                <a:lnTo>
                  <a:pt x="140899" y="57613"/>
                </a:lnTo>
                <a:lnTo>
                  <a:pt x="157757" y="93331"/>
                </a:lnTo>
                <a:lnTo>
                  <a:pt x="163786" y="140017"/>
                </a:lnTo>
                <a:lnTo>
                  <a:pt x="157757" y="186860"/>
                </a:lnTo>
                <a:lnTo>
                  <a:pt x="140899" y="222560"/>
                </a:lnTo>
                <a:lnTo>
                  <a:pt x="125394" y="236209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111053" y="486292"/>
            <a:ext cx="229752" cy="300002"/>
          </a:xfrm>
          <a:custGeom>
            <a:avLst/>
            <a:gdLst/>
            <a:ahLst/>
            <a:cxnLst/>
            <a:rect l="l" t="t" r="r" b="b"/>
            <a:pathLst>
              <a:path w="253364" h="330834">
                <a:moveTo>
                  <a:pt x="253293" y="330544"/>
                </a:moveTo>
                <a:lnTo>
                  <a:pt x="233609" y="330544"/>
                </a:lnTo>
                <a:lnTo>
                  <a:pt x="233609" y="146331"/>
                </a:lnTo>
                <a:lnTo>
                  <a:pt x="157844" y="146331"/>
                </a:lnTo>
                <a:lnTo>
                  <a:pt x="157844" y="129246"/>
                </a:lnTo>
                <a:lnTo>
                  <a:pt x="233609" y="129246"/>
                </a:lnTo>
                <a:lnTo>
                  <a:pt x="233609" y="0"/>
                </a:lnTo>
                <a:lnTo>
                  <a:pt x="253293" y="0"/>
                </a:lnTo>
                <a:lnTo>
                  <a:pt x="253293" y="330544"/>
                </a:lnTo>
                <a:close/>
              </a:path>
              <a:path w="253364" h="330834">
                <a:moveTo>
                  <a:pt x="24512" y="248094"/>
                </a:moveTo>
                <a:lnTo>
                  <a:pt x="0" y="248094"/>
                </a:lnTo>
                <a:lnTo>
                  <a:pt x="0" y="31568"/>
                </a:lnTo>
                <a:lnTo>
                  <a:pt x="152273" y="31568"/>
                </a:lnTo>
                <a:lnTo>
                  <a:pt x="152273" y="48653"/>
                </a:lnTo>
                <a:lnTo>
                  <a:pt x="19684" y="48653"/>
                </a:lnTo>
                <a:lnTo>
                  <a:pt x="19684" y="125161"/>
                </a:lnTo>
                <a:lnTo>
                  <a:pt x="136303" y="125161"/>
                </a:lnTo>
                <a:lnTo>
                  <a:pt x="136303" y="141874"/>
                </a:lnTo>
                <a:lnTo>
                  <a:pt x="19684" y="141874"/>
                </a:lnTo>
                <a:lnTo>
                  <a:pt x="19684" y="231381"/>
                </a:lnTo>
                <a:lnTo>
                  <a:pt x="176909" y="231381"/>
                </a:lnTo>
                <a:lnTo>
                  <a:pt x="177528" y="236952"/>
                </a:lnTo>
                <a:lnTo>
                  <a:pt x="143330" y="242453"/>
                </a:lnTo>
                <a:lnTo>
                  <a:pt x="108680" y="245866"/>
                </a:lnTo>
                <a:lnTo>
                  <a:pt x="70200" y="247606"/>
                </a:lnTo>
                <a:lnTo>
                  <a:pt x="24512" y="248094"/>
                </a:lnTo>
                <a:close/>
              </a:path>
              <a:path w="253364" h="330834">
                <a:moveTo>
                  <a:pt x="176909" y="231381"/>
                </a:moveTo>
                <a:lnTo>
                  <a:pt x="24512" y="231381"/>
                </a:lnTo>
                <a:lnTo>
                  <a:pt x="69857" y="230946"/>
                </a:lnTo>
                <a:lnTo>
                  <a:pt x="107891" y="229292"/>
                </a:lnTo>
                <a:lnTo>
                  <a:pt x="142025" y="225897"/>
                </a:lnTo>
                <a:lnTo>
                  <a:pt x="175671" y="220239"/>
                </a:lnTo>
                <a:lnTo>
                  <a:pt x="176909" y="231381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500463" y="495722"/>
            <a:ext cx="271786" cy="282727"/>
          </a:xfrm>
          <a:custGeom>
            <a:avLst/>
            <a:gdLst/>
            <a:ahLst/>
            <a:cxnLst/>
            <a:rect l="l" t="t" r="r" b="b"/>
            <a:pathLst>
              <a:path w="299719" h="311784">
                <a:moveTo>
                  <a:pt x="259232" y="47078"/>
                </a:moveTo>
                <a:lnTo>
                  <a:pt x="239547" y="47078"/>
                </a:lnTo>
                <a:lnTo>
                  <a:pt x="239547" y="63588"/>
                </a:lnTo>
                <a:lnTo>
                  <a:pt x="239547" y="113118"/>
                </a:lnTo>
                <a:lnTo>
                  <a:pt x="60528" y="113118"/>
                </a:lnTo>
                <a:lnTo>
                  <a:pt x="60528" y="63588"/>
                </a:lnTo>
                <a:lnTo>
                  <a:pt x="239547" y="63588"/>
                </a:lnTo>
                <a:lnTo>
                  <a:pt x="239547" y="47078"/>
                </a:lnTo>
                <a:lnTo>
                  <a:pt x="60528" y="47078"/>
                </a:lnTo>
                <a:lnTo>
                  <a:pt x="60528" y="88"/>
                </a:lnTo>
                <a:lnTo>
                  <a:pt x="40855" y="88"/>
                </a:lnTo>
                <a:lnTo>
                  <a:pt x="40855" y="47078"/>
                </a:lnTo>
                <a:lnTo>
                  <a:pt x="40855" y="63588"/>
                </a:lnTo>
                <a:lnTo>
                  <a:pt x="40855" y="113118"/>
                </a:lnTo>
                <a:lnTo>
                  <a:pt x="40855" y="129628"/>
                </a:lnTo>
                <a:lnTo>
                  <a:pt x="259232" y="129628"/>
                </a:lnTo>
                <a:lnTo>
                  <a:pt x="259232" y="113284"/>
                </a:lnTo>
                <a:lnTo>
                  <a:pt x="259232" y="113118"/>
                </a:lnTo>
                <a:lnTo>
                  <a:pt x="259232" y="63588"/>
                </a:lnTo>
                <a:lnTo>
                  <a:pt x="259232" y="63144"/>
                </a:lnTo>
                <a:lnTo>
                  <a:pt x="259232" y="47078"/>
                </a:lnTo>
                <a:close/>
              </a:path>
              <a:path w="299719" h="311784">
                <a:moveTo>
                  <a:pt x="259232" y="0"/>
                </a:moveTo>
                <a:lnTo>
                  <a:pt x="239547" y="0"/>
                </a:lnTo>
                <a:lnTo>
                  <a:pt x="239547" y="46799"/>
                </a:lnTo>
                <a:lnTo>
                  <a:pt x="259232" y="46799"/>
                </a:lnTo>
                <a:lnTo>
                  <a:pt x="259232" y="0"/>
                </a:lnTo>
                <a:close/>
              </a:path>
              <a:path w="299719" h="311784">
                <a:moveTo>
                  <a:pt x="266293" y="294728"/>
                </a:moveTo>
                <a:lnTo>
                  <a:pt x="59423" y="294728"/>
                </a:lnTo>
                <a:lnTo>
                  <a:pt x="59423" y="222338"/>
                </a:lnTo>
                <a:lnTo>
                  <a:pt x="40106" y="222338"/>
                </a:lnTo>
                <a:lnTo>
                  <a:pt x="40106" y="294728"/>
                </a:lnTo>
                <a:lnTo>
                  <a:pt x="40106" y="311238"/>
                </a:lnTo>
                <a:lnTo>
                  <a:pt x="266293" y="311238"/>
                </a:lnTo>
                <a:lnTo>
                  <a:pt x="266293" y="294728"/>
                </a:lnTo>
                <a:close/>
              </a:path>
              <a:path w="299719" h="311784">
                <a:moveTo>
                  <a:pt x="299720" y="167513"/>
                </a:moveTo>
                <a:lnTo>
                  <a:pt x="0" y="167513"/>
                </a:lnTo>
                <a:lnTo>
                  <a:pt x="0" y="183845"/>
                </a:lnTo>
                <a:lnTo>
                  <a:pt x="141122" y="183845"/>
                </a:lnTo>
                <a:lnTo>
                  <a:pt x="141122" y="254787"/>
                </a:lnTo>
                <a:lnTo>
                  <a:pt x="160807" y="254787"/>
                </a:lnTo>
                <a:lnTo>
                  <a:pt x="160807" y="183845"/>
                </a:lnTo>
                <a:lnTo>
                  <a:pt x="299720" y="183845"/>
                </a:lnTo>
                <a:lnTo>
                  <a:pt x="299720" y="167513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812664" y="486292"/>
            <a:ext cx="241844" cy="299426"/>
          </a:xfrm>
          <a:custGeom>
            <a:avLst/>
            <a:gdLst/>
            <a:ahLst/>
            <a:cxnLst/>
            <a:rect l="l" t="t" r="r" b="b"/>
            <a:pathLst>
              <a:path w="266700" h="330200">
                <a:moveTo>
                  <a:pt x="266664" y="194241"/>
                </a:moveTo>
                <a:lnTo>
                  <a:pt x="246980" y="194241"/>
                </a:lnTo>
                <a:lnTo>
                  <a:pt x="246980" y="90249"/>
                </a:lnTo>
                <a:lnTo>
                  <a:pt x="168243" y="90249"/>
                </a:lnTo>
                <a:lnTo>
                  <a:pt x="168243" y="73536"/>
                </a:lnTo>
                <a:lnTo>
                  <a:pt x="246980" y="73536"/>
                </a:lnTo>
                <a:lnTo>
                  <a:pt x="246980" y="0"/>
                </a:lnTo>
                <a:lnTo>
                  <a:pt x="266664" y="0"/>
                </a:lnTo>
                <a:lnTo>
                  <a:pt x="266664" y="194241"/>
                </a:lnTo>
                <a:close/>
              </a:path>
              <a:path w="266700" h="330200">
                <a:moveTo>
                  <a:pt x="10399" y="186070"/>
                </a:moveTo>
                <a:lnTo>
                  <a:pt x="0" y="170100"/>
                </a:lnTo>
                <a:lnTo>
                  <a:pt x="32816" y="151716"/>
                </a:lnTo>
                <a:lnTo>
                  <a:pt x="59748" y="124975"/>
                </a:lnTo>
                <a:lnTo>
                  <a:pt x="77976" y="91549"/>
                </a:lnTo>
                <a:lnTo>
                  <a:pt x="84678" y="53110"/>
                </a:lnTo>
                <a:lnTo>
                  <a:pt x="84678" y="16341"/>
                </a:lnTo>
                <a:lnTo>
                  <a:pt x="103620" y="16341"/>
                </a:lnTo>
                <a:lnTo>
                  <a:pt x="103620" y="53852"/>
                </a:lnTo>
                <a:lnTo>
                  <a:pt x="110473" y="88549"/>
                </a:lnTo>
                <a:lnTo>
                  <a:pt x="114149" y="94706"/>
                </a:lnTo>
                <a:lnTo>
                  <a:pt x="95078" y="94706"/>
                </a:lnTo>
                <a:lnTo>
                  <a:pt x="81690" y="124598"/>
                </a:lnTo>
                <a:lnTo>
                  <a:pt x="62348" y="150277"/>
                </a:lnTo>
                <a:lnTo>
                  <a:pt x="38201" y="171011"/>
                </a:lnTo>
                <a:lnTo>
                  <a:pt x="10399" y="186070"/>
                </a:lnTo>
                <a:close/>
              </a:path>
              <a:path w="266700" h="330200">
                <a:moveTo>
                  <a:pt x="177157" y="177900"/>
                </a:moveTo>
                <a:lnTo>
                  <a:pt x="150857" y="163804"/>
                </a:lnTo>
                <a:lnTo>
                  <a:pt x="127482" y="144799"/>
                </a:lnTo>
                <a:lnTo>
                  <a:pt x="108425" y="121546"/>
                </a:lnTo>
                <a:lnTo>
                  <a:pt x="95078" y="94706"/>
                </a:lnTo>
                <a:lnTo>
                  <a:pt x="114149" y="94706"/>
                </a:lnTo>
                <a:lnTo>
                  <a:pt x="128921" y="119451"/>
                </a:lnTo>
                <a:lnTo>
                  <a:pt x="155795" y="144572"/>
                </a:lnTo>
                <a:lnTo>
                  <a:pt x="187927" y="161929"/>
                </a:lnTo>
                <a:lnTo>
                  <a:pt x="177157" y="177900"/>
                </a:lnTo>
                <a:close/>
              </a:path>
              <a:path w="266700" h="330200">
                <a:moveTo>
                  <a:pt x="266664" y="330173"/>
                </a:moveTo>
                <a:lnTo>
                  <a:pt x="246980" y="330173"/>
                </a:lnTo>
                <a:lnTo>
                  <a:pt x="246980" y="231010"/>
                </a:lnTo>
                <a:lnTo>
                  <a:pt x="49024" y="231010"/>
                </a:lnTo>
                <a:lnTo>
                  <a:pt x="49024" y="214668"/>
                </a:lnTo>
                <a:lnTo>
                  <a:pt x="266664" y="214668"/>
                </a:lnTo>
                <a:lnTo>
                  <a:pt x="266664" y="330173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210967" y="660746"/>
            <a:ext cx="82918" cy="16699"/>
          </a:xfrm>
          <a:custGeom>
            <a:avLst/>
            <a:gdLst/>
            <a:ahLst/>
            <a:cxnLst/>
            <a:rect l="l" t="t" r="r" b="b"/>
            <a:pathLst>
              <a:path w="91439" h="18415">
                <a:moveTo>
                  <a:pt x="91364" y="18198"/>
                </a:moveTo>
                <a:lnTo>
                  <a:pt x="0" y="18198"/>
                </a:lnTo>
                <a:lnTo>
                  <a:pt x="0" y="0"/>
                </a:lnTo>
                <a:lnTo>
                  <a:pt x="91364" y="0"/>
                </a:lnTo>
                <a:lnTo>
                  <a:pt x="91364" y="18198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422762" y="486628"/>
            <a:ext cx="241844" cy="299426"/>
          </a:xfrm>
          <a:custGeom>
            <a:avLst/>
            <a:gdLst/>
            <a:ahLst/>
            <a:cxnLst/>
            <a:rect l="l" t="t" r="r" b="b"/>
            <a:pathLst>
              <a:path w="266700" h="330200">
                <a:moveTo>
                  <a:pt x="193498" y="51995"/>
                </a:moveTo>
                <a:lnTo>
                  <a:pt x="9284" y="51995"/>
                </a:lnTo>
                <a:lnTo>
                  <a:pt x="9284" y="34911"/>
                </a:lnTo>
                <a:lnTo>
                  <a:pt x="193498" y="34911"/>
                </a:lnTo>
                <a:lnTo>
                  <a:pt x="193498" y="51995"/>
                </a:lnTo>
                <a:close/>
              </a:path>
              <a:path w="266700" h="330200">
                <a:moveTo>
                  <a:pt x="12256" y="265550"/>
                </a:moveTo>
                <a:lnTo>
                  <a:pt x="0" y="249580"/>
                </a:lnTo>
                <a:lnTo>
                  <a:pt x="32236" y="226419"/>
                </a:lnTo>
                <a:lnTo>
                  <a:pt x="61512" y="192152"/>
                </a:lnTo>
                <a:lnTo>
                  <a:pt x="82781" y="151130"/>
                </a:lnTo>
                <a:lnTo>
                  <a:pt x="90992" y="107705"/>
                </a:lnTo>
                <a:lnTo>
                  <a:pt x="90992" y="51995"/>
                </a:lnTo>
                <a:lnTo>
                  <a:pt x="110305" y="51995"/>
                </a:lnTo>
                <a:lnTo>
                  <a:pt x="110305" y="107705"/>
                </a:lnTo>
                <a:lnTo>
                  <a:pt x="118487" y="149963"/>
                </a:lnTo>
                <a:lnTo>
                  <a:pt x="119147" y="151159"/>
                </a:lnTo>
                <a:lnTo>
                  <a:pt x="100649" y="151159"/>
                </a:lnTo>
                <a:lnTo>
                  <a:pt x="85793" y="187260"/>
                </a:lnTo>
                <a:lnTo>
                  <a:pt x="64530" y="219635"/>
                </a:lnTo>
                <a:lnTo>
                  <a:pt x="39228" y="246370"/>
                </a:lnTo>
                <a:lnTo>
                  <a:pt x="12256" y="265550"/>
                </a:lnTo>
                <a:close/>
              </a:path>
              <a:path w="266700" h="330200">
                <a:moveTo>
                  <a:pt x="190898" y="257379"/>
                </a:moveTo>
                <a:lnTo>
                  <a:pt x="163427" y="239999"/>
                </a:lnTo>
                <a:lnTo>
                  <a:pt x="137696" y="215550"/>
                </a:lnTo>
                <a:lnTo>
                  <a:pt x="116004" y="185461"/>
                </a:lnTo>
                <a:lnTo>
                  <a:pt x="100649" y="151159"/>
                </a:lnTo>
                <a:lnTo>
                  <a:pt x="119147" y="151159"/>
                </a:lnTo>
                <a:lnTo>
                  <a:pt x="139831" y="188670"/>
                </a:lnTo>
                <a:lnTo>
                  <a:pt x="169531" y="220413"/>
                </a:lnTo>
                <a:lnTo>
                  <a:pt x="202783" y="241780"/>
                </a:lnTo>
                <a:lnTo>
                  <a:pt x="190898" y="257379"/>
                </a:lnTo>
                <a:close/>
              </a:path>
              <a:path w="266700" h="330200">
                <a:moveTo>
                  <a:pt x="266292" y="329802"/>
                </a:moveTo>
                <a:lnTo>
                  <a:pt x="246608" y="329802"/>
                </a:lnTo>
                <a:lnTo>
                  <a:pt x="246608" y="0"/>
                </a:lnTo>
                <a:lnTo>
                  <a:pt x="266292" y="0"/>
                </a:lnTo>
                <a:lnTo>
                  <a:pt x="266292" y="329802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736646" y="486292"/>
            <a:ext cx="238965" cy="299426"/>
          </a:xfrm>
          <a:custGeom>
            <a:avLst/>
            <a:gdLst/>
            <a:ahLst/>
            <a:cxnLst/>
            <a:rect l="l" t="t" r="r" b="b"/>
            <a:pathLst>
              <a:path w="263525" h="330200">
                <a:moveTo>
                  <a:pt x="262950" y="330173"/>
                </a:moveTo>
                <a:lnTo>
                  <a:pt x="243266" y="330173"/>
                </a:lnTo>
                <a:lnTo>
                  <a:pt x="243266" y="231010"/>
                </a:lnTo>
                <a:lnTo>
                  <a:pt x="45310" y="231010"/>
                </a:lnTo>
                <a:lnTo>
                  <a:pt x="45310" y="214297"/>
                </a:lnTo>
                <a:lnTo>
                  <a:pt x="262950" y="214297"/>
                </a:lnTo>
                <a:lnTo>
                  <a:pt x="262950" y="330173"/>
                </a:lnTo>
                <a:close/>
              </a:path>
              <a:path w="263525" h="330200">
                <a:moveTo>
                  <a:pt x="262950" y="51253"/>
                </a:moveTo>
                <a:lnTo>
                  <a:pt x="243266" y="51253"/>
                </a:lnTo>
                <a:lnTo>
                  <a:pt x="243266" y="0"/>
                </a:lnTo>
                <a:lnTo>
                  <a:pt x="262950" y="0"/>
                </a:lnTo>
                <a:lnTo>
                  <a:pt x="262950" y="51253"/>
                </a:lnTo>
                <a:close/>
              </a:path>
              <a:path w="263525" h="330200">
                <a:moveTo>
                  <a:pt x="83564" y="174928"/>
                </a:moveTo>
                <a:lnTo>
                  <a:pt x="50138" y="169276"/>
                </a:lnTo>
                <a:lnTo>
                  <a:pt x="23676" y="153387"/>
                </a:lnTo>
                <a:lnTo>
                  <a:pt x="6267" y="128863"/>
                </a:lnTo>
                <a:lnTo>
                  <a:pt x="0" y="97306"/>
                </a:lnTo>
                <a:lnTo>
                  <a:pt x="6267" y="65691"/>
                </a:lnTo>
                <a:lnTo>
                  <a:pt x="23676" y="41039"/>
                </a:lnTo>
                <a:lnTo>
                  <a:pt x="50138" y="25022"/>
                </a:lnTo>
                <a:lnTo>
                  <a:pt x="83564" y="19312"/>
                </a:lnTo>
                <a:lnTo>
                  <a:pt x="104647" y="21483"/>
                </a:lnTo>
                <a:lnTo>
                  <a:pt x="123536" y="27762"/>
                </a:lnTo>
                <a:lnTo>
                  <a:pt x="136849" y="36025"/>
                </a:lnTo>
                <a:lnTo>
                  <a:pt x="83564" y="36025"/>
                </a:lnTo>
                <a:lnTo>
                  <a:pt x="57798" y="40795"/>
                </a:lnTo>
                <a:lnTo>
                  <a:pt x="37325" y="53852"/>
                </a:lnTo>
                <a:lnTo>
                  <a:pt x="23815" y="73316"/>
                </a:lnTo>
                <a:lnTo>
                  <a:pt x="18941" y="97306"/>
                </a:lnTo>
                <a:lnTo>
                  <a:pt x="23815" y="121395"/>
                </a:lnTo>
                <a:lnTo>
                  <a:pt x="37325" y="140713"/>
                </a:lnTo>
                <a:lnTo>
                  <a:pt x="57798" y="153555"/>
                </a:lnTo>
                <a:lnTo>
                  <a:pt x="83564" y="158215"/>
                </a:lnTo>
                <a:lnTo>
                  <a:pt x="137072" y="158215"/>
                </a:lnTo>
                <a:lnTo>
                  <a:pt x="123536" y="166525"/>
                </a:lnTo>
                <a:lnTo>
                  <a:pt x="104647" y="172764"/>
                </a:lnTo>
                <a:lnTo>
                  <a:pt x="83564" y="174928"/>
                </a:lnTo>
                <a:close/>
              </a:path>
              <a:path w="263525" h="330200">
                <a:moveTo>
                  <a:pt x="137072" y="158215"/>
                </a:moveTo>
                <a:lnTo>
                  <a:pt x="83564" y="158215"/>
                </a:lnTo>
                <a:lnTo>
                  <a:pt x="109330" y="153555"/>
                </a:lnTo>
                <a:lnTo>
                  <a:pt x="129803" y="140713"/>
                </a:lnTo>
                <a:lnTo>
                  <a:pt x="143313" y="121395"/>
                </a:lnTo>
                <a:lnTo>
                  <a:pt x="148188" y="97306"/>
                </a:lnTo>
                <a:lnTo>
                  <a:pt x="143313" y="73316"/>
                </a:lnTo>
                <a:lnTo>
                  <a:pt x="129803" y="53852"/>
                </a:lnTo>
                <a:lnTo>
                  <a:pt x="109330" y="40795"/>
                </a:lnTo>
                <a:lnTo>
                  <a:pt x="83564" y="36025"/>
                </a:lnTo>
                <a:lnTo>
                  <a:pt x="136849" y="36025"/>
                </a:lnTo>
                <a:lnTo>
                  <a:pt x="139709" y="37801"/>
                </a:lnTo>
                <a:lnTo>
                  <a:pt x="152644" y="51253"/>
                </a:lnTo>
                <a:lnTo>
                  <a:pt x="262950" y="51253"/>
                </a:lnTo>
                <a:lnTo>
                  <a:pt x="262950" y="67965"/>
                </a:lnTo>
                <a:lnTo>
                  <a:pt x="161929" y="67965"/>
                </a:lnTo>
                <a:lnTo>
                  <a:pt x="164152" y="74796"/>
                </a:lnTo>
                <a:lnTo>
                  <a:pt x="165783" y="81939"/>
                </a:lnTo>
                <a:lnTo>
                  <a:pt x="166787" y="89431"/>
                </a:lnTo>
                <a:lnTo>
                  <a:pt x="167129" y="97306"/>
                </a:lnTo>
                <a:lnTo>
                  <a:pt x="166787" y="105239"/>
                </a:lnTo>
                <a:lnTo>
                  <a:pt x="165783" y="112858"/>
                </a:lnTo>
                <a:lnTo>
                  <a:pt x="164152" y="120130"/>
                </a:lnTo>
                <a:lnTo>
                  <a:pt x="161929" y="127018"/>
                </a:lnTo>
                <a:lnTo>
                  <a:pt x="262950" y="127018"/>
                </a:lnTo>
                <a:lnTo>
                  <a:pt x="262950" y="143359"/>
                </a:lnTo>
                <a:lnTo>
                  <a:pt x="152644" y="143359"/>
                </a:lnTo>
                <a:lnTo>
                  <a:pt x="139709" y="156596"/>
                </a:lnTo>
                <a:lnTo>
                  <a:pt x="137072" y="158215"/>
                </a:lnTo>
                <a:close/>
              </a:path>
              <a:path w="263525" h="330200">
                <a:moveTo>
                  <a:pt x="262950" y="127018"/>
                </a:moveTo>
                <a:lnTo>
                  <a:pt x="243266" y="127018"/>
                </a:lnTo>
                <a:lnTo>
                  <a:pt x="243266" y="67965"/>
                </a:lnTo>
                <a:lnTo>
                  <a:pt x="262950" y="67965"/>
                </a:lnTo>
                <a:lnTo>
                  <a:pt x="262950" y="127018"/>
                </a:lnTo>
                <a:close/>
              </a:path>
              <a:path w="263525" h="330200">
                <a:moveTo>
                  <a:pt x="262950" y="194241"/>
                </a:moveTo>
                <a:lnTo>
                  <a:pt x="243266" y="194241"/>
                </a:lnTo>
                <a:lnTo>
                  <a:pt x="243266" y="143359"/>
                </a:lnTo>
                <a:lnTo>
                  <a:pt x="262950" y="143359"/>
                </a:lnTo>
                <a:lnTo>
                  <a:pt x="262950" y="194241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147397" y="486635"/>
            <a:ext cx="600579" cy="299426"/>
          </a:xfrm>
          <a:custGeom>
            <a:avLst/>
            <a:gdLst/>
            <a:ahLst/>
            <a:cxnLst/>
            <a:rect l="l" t="t" r="r" b="b"/>
            <a:pathLst>
              <a:path w="662304" h="330200">
                <a:moveTo>
                  <a:pt x="139649" y="284861"/>
                </a:moveTo>
                <a:lnTo>
                  <a:pt x="83197" y="284861"/>
                </a:lnTo>
                <a:lnTo>
                  <a:pt x="83197" y="33058"/>
                </a:lnTo>
                <a:lnTo>
                  <a:pt x="65735" y="33058"/>
                </a:lnTo>
                <a:lnTo>
                  <a:pt x="55270" y="38328"/>
                </a:lnTo>
                <a:lnTo>
                  <a:pt x="43268" y="42989"/>
                </a:lnTo>
                <a:lnTo>
                  <a:pt x="29591" y="46951"/>
                </a:lnTo>
                <a:lnTo>
                  <a:pt x="14109" y="50139"/>
                </a:lnTo>
                <a:lnTo>
                  <a:pt x="14109" y="64617"/>
                </a:lnTo>
                <a:lnTo>
                  <a:pt x="61277" y="64617"/>
                </a:lnTo>
                <a:lnTo>
                  <a:pt x="61277" y="284861"/>
                </a:lnTo>
                <a:lnTo>
                  <a:pt x="0" y="284861"/>
                </a:lnTo>
                <a:lnTo>
                  <a:pt x="0" y="303796"/>
                </a:lnTo>
                <a:lnTo>
                  <a:pt x="139649" y="303796"/>
                </a:lnTo>
                <a:lnTo>
                  <a:pt x="139649" y="284861"/>
                </a:lnTo>
                <a:close/>
              </a:path>
              <a:path w="662304" h="330200">
                <a:moveTo>
                  <a:pt x="345770" y="33058"/>
                </a:moveTo>
                <a:lnTo>
                  <a:pt x="182359" y="33058"/>
                </a:lnTo>
                <a:lnTo>
                  <a:pt x="182359" y="51993"/>
                </a:lnTo>
                <a:lnTo>
                  <a:pt x="319405" y="51993"/>
                </a:lnTo>
                <a:lnTo>
                  <a:pt x="290957" y="96621"/>
                </a:lnTo>
                <a:lnTo>
                  <a:pt x="269709" y="141909"/>
                </a:lnTo>
                <a:lnTo>
                  <a:pt x="254800" y="190080"/>
                </a:lnTo>
                <a:lnTo>
                  <a:pt x="245402" y="243319"/>
                </a:lnTo>
                <a:lnTo>
                  <a:pt x="240665" y="303796"/>
                </a:lnTo>
                <a:lnTo>
                  <a:pt x="264058" y="303796"/>
                </a:lnTo>
                <a:lnTo>
                  <a:pt x="267068" y="253809"/>
                </a:lnTo>
                <a:lnTo>
                  <a:pt x="272783" y="208673"/>
                </a:lnTo>
                <a:lnTo>
                  <a:pt x="282359" y="166852"/>
                </a:lnTo>
                <a:lnTo>
                  <a:pt x="296938" y="126822"/>
                </a:lnTo>
                <a:lnTo>
                  <a:pt x="317690" y="87071"/>
                </a:lnTo>
                <a:lnTo>
                  <a:pt x="345770" y="46050"/>
                </a:lnTo>
                <a:lnTo>
                  <a:pt x="345770" y="33058"/>
                </a:lnTo>
                <a:close/>
              </a:path>
              <a:path w="662304" h="330200">
                <a:moveTo>
                  <a:pt x="524408" y="43827"/>
                </a:moveTo>
                <a:lnTo>
                  <a:pt x="397027" y="43827"/>
                </a:lnTo>
                <a:lnTo>
                  <a:pt x="397027" y="60540"/>
                </a:lnTo>
                <a:lnTo>
                  <a:pt x="505104" y="60540"/>
                </a:lnTo>
                <a:lnTo>
                  <a:pt x="499275" y="101815"/>
                </a:lnTo>
                <a:lnTo>
                  <a:pt x="485533" y="141655"/>
                </a:lnTo>
                <a:lnTo>
                  <a:pt x="462876" y="179057"/>
                </a:lnTo>
                <a:lnTo>
                  <a:pt x="430250" y="213004"/>
                </a:lnTo>
                <a:lnTo>
                  <a:pt x="386626" y="242519"/>
                </a:lnTo>
                <a:lnTo>
                  <a:pt x="398513" y="257009"/>
                </a:lnTo>
                <a:lnTo>
                  <a:pt x="448119" y="222211"/>
                </a:lnTo>
                <a:lnTo>
                  <a:pt x="483908" y="182067"/>
                </a:lnTo>
                <a:lnTo>
                  <a:pt x="507479" y="138010"/>
                </a:lnTo>
                <a:lnTo>
                  <a:pt x="520446" y="91452"/>
                </a:lnTo>
                <a:lnTo>
                  <a:pt x="524408" y="43827"/>
                </a:lnTo>
                <a:close/>
              </a:path>
              <a:path w="662304" h="330200">
                <a:moveTo>
                  <a:pt x="662203" y="0"/>
                </a:moveTo>
                <a:lnTo>
                  <a:pt x="643267" y="0"/>
                </a:lnTo>
                <a:lnTo>
                  <a:pt x="643267" y="137414"/>
                </a:lnTo>
                <a:lnTo>
                  <a:pt x="588670" y="137414"/>
                </a:lnTo>
                <a:lnTo>
                  <a:pt x="588670" y="8915"/>
                </a:lnTo>
                <a:lnTo>
                  <a:pt x="569722" y="8915"/>
                </a:lnTo>
                <a:lnTo>
                  <a:pt x="569722" y="311975"/>
                </a:lnTo>
                <a:lnTo>
                  <a:pt x="588670" y="311975"/>
                </a:lnTo>
                <a:lnTo>
                  <a:pt x="588670" y="154127"/>
                </a:lnTo>
                <a:lnTo>
                  <a:pt x="643267" y="154127"/>
                </a:lnTo>
                <a:lnTo>
                  <a:pt x="643267" y="329806"/>
                </a:lnTo>
                <a:lnTo>
                  <a:pt x="662203" y="329806"/>
                </a:lnTo>
                <a:lnTo>
                  <a:pt x="662203" y="154127"/>
                </a:lnTo>
                <a:lnTo>
                  <a:pt x="662203" y="137414"/>
                </a:lnTo>
                <a:lnTo>
                  <a:pt x="662203" y="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884055" y="497406"/>
            <a:ext cx="127256" cy="324762"/>
          </a:xfrm>
          <a:custGeom>
            <a:avLst/>
            <a:gdLst/>
            <a:ahLst/>
            <a:cxnLst/>
            <a:rect l="l" t="t" r="r" b="b"/>
            <a:pathLst>
              <a:path w="140335" h="358140">
                <a:moveTo>
                  <a:pt x="17455" y="357657"/>
                </a:moveTo>
                <a:lnTo>
                  <a:pt x="0" y="357657"/>
                </a:lnTo>
                <a:lnTo>
                  <a:pt x="122190" y="0"/>
                </a:lnTo>
                <a:lnTo>
                  <a:pt x="140017" y="0"/>
                </a:lnTo>
                <a:lnTo>
                  <a:pt x="17455" y="357657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123521" y="486292"/>
            <a:ext cx="282151" cy="299426"/>
          </a:xfrm>
          <a:custGeom>
            <a:avLst/>
            <a:gdLst/>
            <a:ahLst/>
            <a:cxnLst/>
            <a:rect l="l" t="t" r="r" b="b"/>
            <a:pathLst>
              <a:path w="311150" h="330200">
                <a:moveTo>
                  <a:pt x="173814" y="184213"/>
                </a:moveTo>
                <a:lnTo>
                  <a:pt x="154130" y="182356"/>
                </a:lnTo>
                <a:lnTo>
                  <a:pt x="159829" y="140406"/>
                </a:lnTo>
                <a:lnTo>
                  <a:pt x="162951" y="104966"/>
                </a:lnTo>
                <a:lnTo>
                  <a:pt x="164262" y="76281"/>
                </a:lnTo>
                <a:lnTo>
                  <a:pt x="164529" y="54595"/>
                </a:lnTo>
                <a:lnTo>
                  <a:pt x="18941" y="54595"/>
                </a:lnTo>
                <a:lnTo>
                  <a:pt x="18941" y="38254"/>
                </a:lnTo>
                <a:lnTo>
                  <a:pt x="183842" y="38254"/>
                </a:lnTo>
                <a:lnTo>
                  <a:pt x="183812" y="54595"/>
                </a:lnTo>
                <a:lnTo>
                  <a:pt x="183685" y="72080"/>
                </a:lnTo>
                <a:lnTo>
                  <a:pt x="182588" y="101623"/>
                </a:lnTo>
                <a:lnTo>
                  <a:pt x="179611" y="139036"/>
                </a:lnTo>
                <a:lnTo>
                  <a:pt x="173814" y="184213"/>
                </a:lnTo>
                <a:close/>
              </a:path>
              <a:path w="311150" h="330200">
                <a:moveTo>
                  <a:pt x="3342" y="254408"/>
                </a:moveTo>
                <a:lnTo>
                  <a:pt x="0" y="236952"/>
                </a:lnTo>
                <a:lnTo>
                  <a:pt x="56406" y="236639"/>
                </a:lnTo>
                <a:lnTo>
                  <a:pt x="76508" y="236209"/>
                </a:lnTo>
                <a:lnTo>
                  <a:pt x="76508" y="132589"/>
                </a:lnTo>
                <a:lnTo>
                  <a:pt x="95820" y="132589"/>
                </a:lnTo>
                <a:lnTo>
                  <a:pt x="95820" y="235466"/>
                </a:lnTo>
                <a:lnTo>
                  <a:pt x="211028" y="235466"/>
                </a:lnTo>
                <a:lnTo>
                  <a:pt x="211697" y="242152"/>
                </a:lnTo>
                <a:lnTo>
                  <a:pt x="157885" y="248401"/>
                </a:lnTo>
                <a:lnTo>
                  <a:pt x="103480" y="252040"/>
                </a:lnTo>
                <a:lnTo>
                  <a:pt x="51096" y="253798"/>
                </a:lnTo>
                <a:lnTo>
                  <a:pt x="3342" y="254408"/>
                </a:lnTo>
                <a:close/>
              </a:path>
              <a:path w="311150" h="330200">
                <a:moveTo>
                  <a:pt x="211028" y="235466"/>
                </a:moveTo>
                <a:lnTo>
                  <a:pt x="95820" y="235466"/>
                </a:lnTo>
                <a:lnTo>
                  <a:pt x="124923" y="234399"/>
                </a:lnTo>
                <a:lnTo>
                  <a:pt x="153991" y="232774"/>
                </a:lnTo>
                <a:lnTo>
                  <a:pt x="182571" y="230452"/>
                </a:lnTo>
                <a:lnTo>
                  <a:pt x="210211" y="227296"/>
                </a:lnTo>
                <a:lnTo>
                  <a:pt x="211028" y="235466"/>
                </a:lnTo>
                <a:close/>
              </a:path>
              <a:path w="311150" h="330200">
                <a:moveTo>
                  <a:pt x="252922" y="330173"/>
                </a:moveTo>
                <a:lnTo>
                  <a:pt x="233238" y="330173"/>
                </a:lnTo>
                <a:lnTo>
                  <a:pt x="233238" y="0"/>
                </a:lnTo>
                <a:lnTo>
                  <a:pt x="252922" y="0"/>
                </a:lnTo>
                <a:lnTo>
                  <a:pt x="252922" y="141131"/>
                </a:lnTo>
                <a:lnTo>
                  <a:pt x="310860" y="141131"/>
                </a:lnTo>
                <a:lnTo>
                  <a:pt x="310860" y="158958"/>
                </a:lnTo>
                <a:lnTo>
                  <a:pt x="252922" y="158958"/>
                </a:lnTo>
                <a:lnTo>
                  <a:pt x="252922" y="330173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526206" y="486635"/>
            <a:ext cx="617853" cy="299426"/>
          </a:xfrm>
          <a:custGeom>
            <a:avLst/>
            <a:gdLst/>
            <a:ahLst/>
            <a:cxnLst/>
            <a:rect l="l" t="t" r="r" b="b"/>
            <a:pathLst>
              <a:path w="681354" h="330200">
                <a:moveTo>
                  <a:pt x="164160" y="284492"/>
                </a:moveTo>
                <a:lnTo>
                  <a:pt x="79844" y="284492"/>
                </a:lnTo>
                <a:lnTo>
                  <a:pt x="69024" y="284683"/>
                </a:lnTo>
                <a:lnTo>
                  <a:pt x="57848" y="285191"/>
                </a:lnTo>
                <a:lnTo>
                  <a:pt x="35280" y="286715"/>
                </a:lnTo>
                <a:lnTo>
                  <a:pt x="83781" y="238086"/>
                </a:lnTo>
                <a:lnTo>
                  <a:pt x="120230" y="192379"/>
                </a:lnTo>
                <a:lnTo>
                  <a:pt x="143179" y="148628"/>
                </a:lnTo>
                <a:lnTo>
                  <a:pt x="151155" y="105841"/>
                </a:lnTo>
                <a:lnTo>
                  <a:pt x="146062" y="73977"/>
                </a:lnTo>
                <a:lnTo>
                  <a:pt x="131330" y="49491"/>
                </a:lnTo>
                <a:lnTo>
                  <a:pt x="107759" y="33769"/>
                </a:lnTo>
                <a:lnTo>
                  <a:pt x="76136" y="28219"/>
                </a:lnTo>
                <a:lnTo>
                  <a:pt x="53327" y="31127"/>
                </a:lnTo>
                <a:lnTo>
                  <a:pt x="33464" y="39230"/>
                </a:lnTo>
                <a:lnTo>
                  <a:pt x="15913" y="51574"/>
                </a:lnTo>
                <a:lnTo>
                  <a:pt x="0" y="67221"/>
                </a:lnTo>
                <a:lnTo>
                  <a:pt x="13741" y="80225"/>
                </a:lnTo>
                <a:lnTo>
                  <a:pt x="26428" y="66789"/>
                </a:lnTo>
                <a:lnTo>
                  <a:pt x="40894" y="56083"/>
                </a:lnTo>
                <a:lnTo>
                  <a:pt x="56832" y="48983"/>
                </a:lnTo>
                <a:lnTo>
                  <a:pt x="73901" y="46418"/>
                </a:lnTo>
                <a:lnTo>
                  <a:pt x="98691" y="51066"/>
                </a:lnTo>
                <a:lnTo>
                  <a:pt x="115925" y="63830"/>
                </a:lnTo>
                <a:lnTo>
                  <a:pt x="125971" y="82931"/>
                </a:lnTo>
                <a:lnTo>
                  <a:pt x="129247" y="106591"/>
                </a:lnTo>
                <a:lnTo>
                  <a:pt x="124726" y="136944"/>
                </a:lnTo>
                <a:lnTo>
                  <a:pt x="110566" y="169697"/>
                </a:lnTo>
                <a:lnTo>
                  <a:pt x="85839" y="205663"/>
                </a:lnTo>
                <a:lnTo>
                  <a:pt x="49657" y="245643"/>
                </a:lnTo>
                <a:lnTo>
                  <a:pt x="1104" y="290436"/>
                </a:lnTo>
                <a:lnTo>
                  <a:pt x="1104" y="303796"/>
                </a:lnTo>
                <a:lnTo>
                  <a:pt x="164160" y="303796"/>
                </a:lnTo>
                <a:lnTo>
                  <a:pt x="164160" y="284492"/>
                </a:lnTo>
                <a:close/>
              </a:path>
              <a:path w="681354" h="330200">
                <a:moveTo>
                  <a:pt x="369163" y="208356"/>
                </a:moveTo>
                <a:lnTo>
                  <a:pt x="330911" y="208356"/>
                </a:lnTo>
                <a:lnTo>
                  <a:pt x="330911" y="63512"/>
                </a:lnTo>
                <a:lnTo>
                  <a:pt x="330911" y="33058"/>
                </a:lnTo>
                <a:lnTo>
                  <a:pt x="311975" y="33058"/>
                </a:lnTo>
                <a:lnTo>
                  <a:pt x="311975" y="63512"/>
                </a:lnTo>
                <a:lnTo>
                  <a:pt x="311150" y="74129"/>
                </a:lnTo>
                <a:lnTo>
                  <a:pt x="310438" y="86118"/>
                </a:lnTo>
                <a:lnTo>
                  <a:pt x="309930" y="98031"/>
                </a:lnTo>
                <a:lnTo>
                  <a:pt x="309740" y="108445"/>
                </a:lnTo>
                <a:lnTo>
                  <a:pt x="309740" y="208356"/>
                </a:lnTo>
                <a:lnTo>
                  <a:pt x="215036" y="208356"/>
                </a:lnTo>
                <a:lnTo>
                  <a:pt x="288569" y="101015"/>
                </a:lnTo>
                <a:lnTo>
                  <a:pt x="310108" y="63512"/>
                </a:lnTo>
                <a:lnTo>
                  <a:pt x="311975" y="63512"/>
                </a:lnTo>
                <a:lnTo>
                  <a:pt x="311975" y="33058"/>
                </a:lnTo>
                <a:lnTo>
                  <a:pt x="309740" y="33058"/>
                </a:lnTo>
                <a:lnTo>
                  <a:pt x="190157" y="212813"/>
                </a:lnTo>
                <a:lnTo>
                  <a:pt x="190157" y="226555"/>
                </a:lnTo>
                <a:lnTo>
                  <a:pt x="309740" y="226555"/>
                </a:lnTo>
                <a:lnTo>
                  <a:pt x="309740" y="303809"/>
                </a:lnTo>
                <a:lnTo>
                  <a:pt x="330911" y="303809"/>
                </a:lnTo>
                <a:lnTo>
                  <a:pt x="330911" y="226555"/>
                </a:lnTo>
                <a:lnTo>
                  <a:pt x="369163" y="226555"/>
                </a:lnTo>
                <a:lnTo>
                  <a:pt x="369163" y="208356"/>
                </a:lnTo>
                <a:close/>
              </a:path>
              <a:path w="681354" h="330200">
                <a:moveTo>
                  <a:pt x="542975" y="43827"/>
                </a:moveTo>
                <a:lnTo>
                  <a:pt x="415594" y="43827"/>
                </a:lnTo>
                <a:lnTo>
                  <a:pt x="415594" y="60540"/>
                </a:lnTo>
                <a:lnTo>
                  <a:pt x="523671" y="60540"/>
                </a:lnTo>
                <a:lnTo>
                  <a:pt x="517842" y="101815"/>
                </a:lnTo>
                <a:lnTo>
                  <a:pt x="504101" y="141655"/>
                </a:lnTo>
                <a:lnTo>
                  <a:pt x="481444" y="179057"/>
                </a:lnTo>
                <a:lnTo>
                  <a:pt x="448818" y="213004"/>
                </a:lnTo>
                <a:lnTo>
                  <a:pt x="405193" y="242519"/>
                </a:lnTo>
                <a:lnTo>
                  <a:pt x="417080" y="257009"/>
                </a:lnTo>
                <a:lnTo>
                  <a:pt x="466686" y="222211"/>
                </a:lnTo>
                <a:lnTo>
                  <a:pt x="502475" y="182067"/>
                </a:lnTo>
                <a:lnTo>
                  <a:pt x="526046" y="138010"/>
                </a:lnTo>
                <a:lnTo>
                  <a:pt x="539013" y="91452"/>
                </a:lnTo>
                <a:lnTo>
                  <a:pt x="542975" y="43827"/>
                </a:lnTo>
                <a:close/>
              </a:path>
              <a:path w="681354" h="330200">
                <a:moveTo>
                  <a:pt x="680770" y="0"/>
                </a:moveTo>
                <a:lnTo>
                  <a:pt x="661835" y="0"/>
                </a:lnTo>
                <a:lnTo>
                  <a:pt x="661835" y="137414"/>
                </a:lnTo>
                <a:lnTo>
                  <a:pt x="607237" y="137414"/>
                </a:lnTo>
                <a:lnTo>
                  <a:pt x="607237" y="8915"/>
                </a:lnTo>
                <a:lnTo>
                  <a:pt x="588289" y="8915"/>
                </a:lnTo>
                <a:lnTo>
                  <a:pt x="588289" y="311975"/>
                </a:lnTo>
                <a:lnTo>
                  <a:pt x="607237" y="311975"/>
                </a:lnTo>
                <a:lnTo>
                  <a:pt x="607237" y="154127"/>
                </a:lnTo>
                <a:lnTo>
                  <a:pt x="661835" y="154127"/>
                </a:lnTo>
                <a:lnTo>
                  <a:pt x="661835" y="329806"/>
                </a:lnTo>
                <a:lnTo>
                  <a:pt x="680770" y="329806"/>
                </a:lnTo>
                <a:lnTo>
                  <a:pt x="680770" y="154127"/>
                </a:lnTo>
                <a:lnTo>
                  <a:pt x="680770" y="137414"/>
                </a:lnTo>
                <a:lnTo>
                  <a:pt x="680770" y="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17141" y="507514"/>
            <a:ext cx="358735" cy="259118"/>
          </a:xfrm>
          <a:custGeom>
            <a:avLst/>
            <a:gdLst/>
            <a:ahLst/>
            <a:cxnLst/>
            <a:rect l="l" t="t" r="r" b="b"/>
            <a:pathLst>
              <a:path w="395605" h="285750">
                <a:moveTo>
                  <a:pt x="186080" y="141503"/>
                </a:moveTo>
                <a:lnTo>
                  <a:pt x="179400" y="79438"/>
                </a:lnTo>
                <a:lnTo>
                  <a:pt x="163576" y="42341"/>
                </a:lnTo>
                <a:lnTo>
                  <a:pt x="160540" y="35229"/>
                </a:lnTo>
                <a:lnTo>
                  <a:pt x="134454" y="11696"/>
                </a:lnTo>
                <a:lnTo>
                  <a:pt x="134454" y="141503"/>
                </a:lnTo>
                <a:lnTo>
                  <a:pt x="131305" y="189877"/>
                </a:lnTo>
                <a:lnTo>
                  <a:pt x="122618" y="220980"/>
                </a:lnTo>
                <a:lnTo>
                  <a:pt x="109537" y="237604"/>
                </a:lnTo>
                <a:lnTo>
                  <a:pt x="93230" y="242519"/>
                </a:lnTo>
                <a:lnTo>
                  <a:pt x="76695" y="237604"/>
                </a:lnTo>
                <a:lnTo>
                  <a:pt x="63512" y="220980"/>
                </a:lnTo>
                <a:lnTo>
                  <a:pt x="54787" y="189877"/>
                </a:lnTo>
                <a:lnTo>
                  <a:pt x="51625" y="141503"/>
                </a:lnTo>
                <a:lnTo>
                  <a:pt x="54787" y="93573"/>
                </a:lnTo>
                <a:lnTo>
                  <a:pt x="63512" y="63093"/>
                </a:lnTo>
                <a:lnTo>
                  <a:pt x="76695" y="47028"/>
                </a:lnTo>
                <a:lnTo>
                  <a:pt x="93230" y="42341"/>
                </a:lnTo>
                <a:lnTo>
                  <a:pt x="109537" y="47028"/>
                </a:lnTo>
                <a:lnTo>
                  <a:pt x="122618" y="63093"/>
                </a:lnTo>
                <a:lnTo>
                  <a:pt x="131305" y="93573"/>
                </a:lnTo>
                <a:lnTo>
                  <a:pt x="134454" y="141503"/>
                </a:lnTo>
                <a:lnTo>
                  <a:pt x="134454" y="11696"/>
                </a:lnTo>
                <a:lnTo>
                  <a:pt x="131241" y="8788"/>
                </a:lnTo>
                <a:lnTo>
                  <a:pt x="93230" y="0"/>
                </a:lnTo>
                <a:lnTo>
                  <a:pt x="55003" y="8737"/>
                </a:lnTo>
                <a:lnTo>
                  <a:pt x="25590" y="35102"/>
                </a:lnTo>
                <a:lnTo>
                  <a:pt x="6680" y="79286"/>
                </a:lnTo>
                <a:lnTo>
                  <a:pt x="0" y="141503"/>
                </a:lnTo>
                <a:lnTo>
                  <a:pt x="6680" y="203911"/>
                </a:lnTo>
                <a:lnTo>
                  <a:pt x="25590" y="248881"/>
                </a:lnTo>
                <a:lnTo>
                  <a:pt x="55003" y="276098"/>
                </a:lnTo>
                <a:lnTo>
                  <a:pt x="93230" y="285229"/>
                </a:lnTo>
                <a:lnTo>
                  <a:pt x="131241" y="276098"/>
                </a:lnTo>
                <a:lnTo>
                  <a:pt x="160540" y="248881"/>
                </a:lnTo>
                <a:lnTo>
                  <a:pt x="163207" y="242519"/>
                </a:lnTo>
                <a:lnTo>
                  <a:pt x="179400" y="203911"/>
                </a:lnTo>
                <a:lnTo>
                  <a:pt x="186080" y="141503"/>
                </a:lnTo>
                <a:close/>
              </a:path>
              <a:path w="395605" h="285750">
                <a:moveTo>
                  <a:pt x="395173" y="233984"/>
                </a:moveTo>
                <a:lnTo>
                  <a:pt x="335381" y="233984"/>
                </a:lnTo>
                <a:lnTo>
                  <a:pt x="325018" y="234238"/>
                </a:lnTo>
                <a:lnTo>
                  <a:pt x="313512" y="234911"/>
                </a:lnTo>
                <a:lnTo>
                  <a:pt x="301802" y="235864"/>
                </a:lnTo>
                <a:lnTo>
                  <a:pt x="290817" y="236956"/>
                </a:lnTo>
                <a:lnTo>
                  <a:pt x="326237" y="199478"/>
                </a:lnTo>
                <a:lnTo>
                  <a:pt x="355295" y="161099"/>
                </a:lnTo>
                <a:lnTo>
                  <a:pt x="374954" y="122567"/>
                </a:lnTo>
                <a:lnTo>
                  <a:pt x="382181" y="84683"/>
                </a:lnTo>
                <a:lnTo>
                  <a:pt x="375970" y="49822"/>
                </a:lnTo>
                <a:lnTo>
                  <a:pt x="358406" y="23114"/>
                </a:lnTo>
                <a:lnTo>
                  <a:pt x="331101" y="6019"/>
                </a:lnTo>
                <a:lnTo>
                  <a:pt x="295643" y="0"/>
                </a:lnTo>
                <a:lnTo>
                  <a:pt x="269722" y="2743"/>
                </a:lnTo>
                <a:lnTo>
                  <a:pt x="247408" y="10769"/>
                </a:lnTo>
                <a:lnTo>
                  <a:pt x="227380" y="23812"/>
                </a:lnTo>
                <a:lnTo>
                  <a:pt x="208356" y="41592"/>
                </a:lnTo>
                <a:lnTo>
                  <a:pt x="238074" y="71310"/>
                </a:lnTo>
                <a:lnTo>
                  <a:pt x="248945" y="60477"/>
                </a:lnTo>
                <a:lnTo>
                  <a:pt x="260959" y="51485"/>
                </a:lnTo>
                <a:lnTo>
                  <a:pt x="274167" y="45351"/>
                </a:lnTo>
                <a:lnTo>
                  <a:pt x="288582" y="43078"/>
                </a:lnTo>
                <a:lnTo>
                  <a:pt x="305993" y="46126"/>
                </a:lnTo>
                <a:lnTo>
                  <a:pt x="318947" y="54914"/>
                </a:lnTo>
                <a:lnTo>
                  <a:pt x="327025" y="68935"/>
                </a:lnTo>
                <a:lnTo>
                  <a:pt x="329806" y="87655"/>
                </a:lnTo>
                <a:lnTo>
                  <a:pt x="321741" y="121234"/>
                </a:lnTo>
                <a:lnTo>
                  <a:pt x="298373" y="158864"/>
                </a:lnTo>
                <a:lnTo>
                  <a:pt x="261023" y="201091"/>
                </a:lnTo>
                <a:lnTo>
                  <a:pt x="210959" y="248462"/>
                </a:lnTo>
                <a:lnTo>
                  <a:pt x="210959" y="280035"/>
                </a:lnTo>
                <a:lnTo>
                  <a:pt x="395173" y="280035"/>
                </a:lnTo>
                <a:lnTo>
                  <a:pt x="395173" y="233984"/>
                </a:lnTo>
                <a:close/>
              </a:path>
            </a:pathLst>
          </a:custGeom>
          <a:solidFill>
            <a:srgbClr val="C1C1C1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153724" y="103727"/>
            <a:ext cx="274665" cy="149137"/>
            <a:chOff x="7615911" y="114387"/>
            <a:chExt cx="302895" cy="164465"/>
          </a:xfrm>
        </p:grpSpPr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15911" y="114387"/>
              <a:ext cx="137267" cy="16418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83307" y="114387"/>
              <a:ext cx="135128" cy="164364"/>
            </a:xfrm>
            <a:prstGeom prst="rect">
              <a:avLst/>
            </a:prstGeom>
          </p:spPr>
        </p:pic>
      </p:grpSp>
      <p:sp>
        <p:nvSpPr>
          <p:cNvPr id="25" name="object 25"/>
          <p:cNvSpPr/>
          <p:nvPr/>
        </p:nvSpPr>
        <p:spPr>
          <a:xfrm>
            <a:off x="8555437" y="103888"/>
            <a:ext cx="21881" cy="19002"/>
          </a:xfrm>
          <a:custGeom>
            <a:avLst/>
            <a:gdLst/>
            <a:ahLst/>
            <a:cxnLst/>
            <a:rect l="l" t="t" r="r" b="b"/>
            <a:pathLst>
              <a:path w="24129" h="20955">
                <a:moveTo>
                  <a:pt x="23531" y="20501"/>
                </a:moveTo>
                <a:lnTo>
                  <a:pt x="0" y="20501"/>
                </a:lnTo>
                <a:lnTo>
                  <a:pt x="0" y="0"/>
                </a:lnTo>
                <a:lnTo>
                  <a:pt x="23531" y="0"/>
                </a:lnTo>
                <a:lnTo>
                  <a:pt x="23531" y="20501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458595" y="109946"/>
            <a:ext cx="122649" cy="140500"/>
          </a:xfrm>
          <a:custGeom>
            <a:avLst/>
            <a:gdLst/>
            <a:ahLst/>
            <a:cxnLst/>
            <a:rect l="l" t="t" r="r" b="b"/>
            <a:pathLst>
              <a:path w="135254" h="154940">
                <a:moveTo>
                  <a:pt x="130314" y="13970"/>
                </a:moveTo>
                <a:lnTo>
                  <a:pt x="106794" y="13970"/>
                </a:lnTo>
                <a:lnTo>
                  <a:pt x="106794" y="31750"/>
                </a:lnTo>
                <a:lnTo>
                  <a:pt x="106794" y="43180"/>
                </a:lnTo>
                <a:lnTo>
                  <a:pt x="77546" y="43180"/>
                </a:lnTo>
                <a:lnTo>
                  <a:pt x="77546" y="36830"/>
                </a:lnTo>
                <a:lnTo>
                  <a:pt x="77546" y="31750"/>
                </a:lnTo>
                <a:lnTo>
                  <a:pt x="106794" y="31750"/>
                </a:lnTo>
                <a:lnTo>
                  <a:pt x="106794" y="13970"/>
                </a:lnTo>
                <a:lnTo>
                  <a:pt x="77546" y="13970"/>
                </a:lnTo>
                <a:lnTo>
                  <a:pt x="77546" y="0"/>
                </a:lnTo>
                <a:lnTo>
                  <a:pt x="54559" y="0"/>
                </a:lnTo>
                <a:lnTo>
                  <a:pt x="54559" y="13970"/>
                </a:lnTo>
                <a:lnTo>
                  <a:pt x="54559" y="19050"/>
                </a:lnTo>
                <a:lnTo>
                  <a:pt x="54559" y="36830"/>
                </a:lnTo>
                <a:lnTo>
                  <a:pt x="54559" y="43180"/>
                </a:lnTo>
                <a:lnTo>
                  <a:pt x="54559" y="54610"/>
                </a:lnTo>
                <a:lnTo>
                  <a:pt x="23355" y="54610"/>
                </a:lnTo>
                <a:lnTo>
                  <a:pt x="23355" y="36830"/>
                </a:lnTo>
                <a:lnTo>
                  <a:pt x="54559" y="36830"/>
                </a:lnTo>
                <a:lnTo>
                  <a:pt x="54559" y="19050"/>
                </a:lnTo>
                <a:lnTo>
                  <a:pt x="23355" y="19050"/>
                </a:lnTo>
                <a:lnTo>
                  <a:pt x="23355" y="0"/>
                </a:lnTo>
                <a:lnTo>
                  <a:pt x="0" y="0"/>
                </a:lnTo>
                <a:lnTo>
                  <a:pt x="0" y="72390"/>
                </a:lnTo>
                <a:lnTo>
                  <a:pt x="77546" y="72390"/>
                </a:lnTo>
                <a:lnTo>
                  <a:pt x="77546" y="62230"/>
                </a:lnTo>
                <a:lnTo>
                  <a:pt x="106794" y="62230"/>
                </a:lnTo>
                <a:lnTo>
                  <a:pt x="106794" y="77470"/>
                </a:lnTo>
                <a:lnTo>
                  <a:pt x="130314" y="77470"/>
                </a:lnTo>
                <a:lnTo>
                  <a:pt x="130314" y="19050"/>
                </a:lnTo>
                <a:lnTo>
                  <a:pt x="130314" y="13970"/>
                </a:lnTo>
                <a:close/>
              </a:path>
              <a:path w="135254" h="154940">
                <a:moveTo>
                  <a:pt x="134950" y="137160"/>
                </a:moveTo>
                <a:lnTo>
                  <a:pt x="45466" y="137160"/>
                </a:lnTo>
                <a:lnTo>
                  <a:pt x="45466" y="127000"/>
                </a:lnTo>
                <a:lnTo>
                  <a:pt x="130314" y="127000"/>
                </a:lnTo>
                <a:lnTo>
                  <a:pt x="130314" y="110490"/>
                </a:lnTo>
                <a:lnTo>
                  <a:pt x="130314" y="101600"/>
                </a:lnTo>
                <a:lnTo>
                  <a:pt x="130314" y="83820"/>
                </a:lnTo>
                <a:lnTo>
                  <a:pt x="21932" y="83820"/>
                </a:lnTo>
                <a:lnTo>
                  <a:pt x="21932" y="101600"/>
                </a:lnTo>
                <a:lnTo>
                  <a:pt x="106972" y="101600"/>
                </a:lnTo>
                <a:lnTo>
                  <a:pt x="106972" y="110490"/>
                </a:lnTo>
                <a:lnTo>
                  <a:pt x="22288" y="110490"/>
                </a:lnTo>
                <a:lnTo>
                  <a:pt x="22288" y="127000"/>
                </a:lnTo>
                <a:lnTo>
                  <a:pt x="22288" y="137160"/>
                </a:lnTo>
                <a:lnTo>
                  <a:pt x="22288" y="154940"/>
                </a:lnTo>
                <a:lnTo>
                  <a:pt x="134950" y="154940"/>
                </a:lnTo>
                <a:lnTo>
                  <a:pt x="134950" y="13716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pic>
        <p:nvPicPr>
          <p:cNvPr id="27" name="object 2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646248" y="103564"/>
            <a:ext cx="434529" cy="149045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9139255" y="209934"/>
            <a:ext cx="35701" cy="63340"/>
          </a:xfrm>
          <a:custGeom>
            <a:avLst/>
            <a:gdLst/>
            <a:ahLst/>
            <a:cxnLst/>
            <a:rect l="l" t="t" r="r" b="b"/>
            <a:pathLst>
              <a:path w="39370" h="69850">
                <a:moveTo>
                  <a:pt x="5526" y="69703"/>
                </a:moveTo>
                <a:lnTo>
                  <a:pt x="0" y="55441"/>
                </a:lnTo>
                <a:lnTo>
                  <a:pt x="9133" y="50898"/>
                </a:lnTo>
                <a:lnTo>
                  <a:pt x="15843" y="45169"/>
                </a:lnTo>
                <a:lnTo>
                  <a:pt x="19980" y="38470"/>
                </a:lnTo>
                <a:lnTo>
                  <a:pt x="21392" y="31018"/>
                </a:lnTo>
                <a:lnTo>
                  <a:pt x="11231" y="31018"/>
                </a:lnTo>
                <a:lnTo>
                  <a:pt x="3387" y="25492"/>
                </a:lnTo>
                <a:lnTo>
                  <a:pt x="3387" y="6061"/>
                </a:lnTo>
                <a:lnTo>
                  <a:pt x="11052" y="0"/>
                </a:lnTo>
                <a:lnTo>
                  <a:pt x="20322" y="0"/>
                </a:lnTo>
                <a:lnTo>
                  <a:pt x="28389" y="1757"/>
                </a:lnTo>
                <a:lnTo>
                  <a:pt x="34316" y="6841"/>
                </a:lnTo>
                <a:lnTo>
                  <a:pt x="37971" y="14966"/>
                </a:lnTo>
                <a:lnTo>
                  <a:pt x="39219" y="25849"/>
                </a:lnTo>
                <a:lnTo>
                  <a:pt x="36963" y="40497"/>
                </a:lnTo>
                <a:lnTo>
                  <a:pt x="30395" y="52923"/>
                </a:lnTo>
                <a:lnTo>
                  <a:pt x="19815" y="62776"/>
                </a:lnTo>
                <a:lnTo>
                  <a:pt x="5526" y="69703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9233366" y="103564"/>
            <a:ext cx="585608" cy="149713"/>
            <a:chOff x="8806517" y="114208"/>
            <a:chExt cx="645795" cy="165100"/>
          </a:xfrm>
        </p:grpSpPr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06517" y="114387"/>
              <a:ext cx="470989" cy="16436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99612" y="114208"/>
              <a:ext cx="152599" cy="164186"/>
            </a:xfrm>
            <a:prstGeom prst="rect">
              <a:avLst/>
            </a:prstGeom>
          </p:spPr>
        </p:pic>
      </p:grpSp>
      <p:pic>
        <p:nvPicPr>
          <p:cNvPr id="32" name="object 3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874216" y="103727"/>
            <a:ext cx="285160" cy="147106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218679" y="103727"/>
            <a:ext cx="276269" cy="149208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4029034" y="2960886"/>
            <a:ext cx="12668" cy="107102"/>
          </a:xfrm>
          <a:custGeom>
            <a:avLst/>
            <a:gdLst/>
            <a:ahLst/>
            <a:cxnLst/>
            <a:rect l="l" t="t" r="r" b="b"/>
            <a:pathLst>
              <a:path w="13969" h="118110">
                <a:moveTo>
                  <a:pt x="13462" y="0"/>
                </a:moveTo>
                <a:lnTo>
                  <a:pt x="0" y="0"/>
                </a:lnTo>
                <a:lnTo>
                  <a:pt x="0" y="117603"/>
                </a:lnTo>
                <a:lnTo>
                  <a:pt x="13462" y="117603"/>
                </a:lnTo>
                <a:lnTo>
                  <a:pt x="13462" y="0"/>
                </a:lnTo>
                <a:close/>
              </a:path>
            </a:pathLst>
          </a:custGeom>
          <a:ln w="6350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880702" y="2969178"/>
            <a:ext cx="168715" cy="193475"/>
          </a:xfrm>
          <a:custGeom>
            <a:avLst/>
            <a:gdLst/>
            <a:ahLst/>
            <a:cxnLst/>
            <a:rect l="l" t="t" r="r" b="b"/>
            <a:pathLst>
              <a:path w="186055" h="213360">
                <a:moveTo>
                  <a:pt x="13208" y="49276"/>
                </a:moveTo>
                <a:lnTo>
                  <a:pt x="16498" y="34254"/>
                </a:lnTo>
                <a:lnTo>
                  <a:pt x="25622" y="22257"/>
                </a:lnTo>
                <a:lnTo>
                  <a:pt x="39461" y="14307"/>
                </a:lnTo>
                <a:lnTo>
                  <a:pt x="56896" y="11430"/>
                </a:lnTo>
                <a:lnTo>
                  <a:pt x="74331" y="14307"/>
                </a:lnTo>
                <a:lnTo>
                  <a:pt x="88170" y="22257"/>
                </a:lnTo>
                <a:lnTo>
                  <a:pt x="97295" y="34254"/>
                </a:lnTo>
                <a:lnTo>
                  <a:pt x="100585" y="49276"/>
                </a:lnTo>
                <a:lnTo>
                  <a:pt x="97295" y="64405"/>
                </a:lnTo>
                <a:lnTo>
                  <a:pt x="88170" y="76391"/>
                </a:lnTo>
                <a:lnTo>
                  <a:pt x="74331" y="84281"/>
                </a:lnTo>
                <a:lnTo>
                  <a:pt x="56896" y="87123"/>
                </a:lnTo>
                <a:lnTo>
                  <a:pt x="39461" y="84281"/>
                </a:lnTo>
                <a:lnTo>
                  <a:pt x="25622" y="76391"/>
                </a:lnTo>
                <a:lnTo>
                  <a:pt x="16498" y="64405"/>
                </a:lnTo>
                <a:lnTo>
                  <a:pt x="13208" y="49276"/>
                </a:lnTo>
                <a:close/>
              </a:path>
              <a:path w="186055" h="213360">
                <a:moveTo>
                  <a:pt x="113793" y="49276"/>
                </a:moveTo>
                <a:lnTo>
                  <a:pt x="109582" y="29254"/>
                </a:lnTo>
                <a:lnTo>
                  <a:pt x="97822" y="13684"/>
                </a:lnTo>
                <a:lnTo>
                  <a:pt x="79824" y="3591"/>
                </a:lnTo>
                <a:lnTo>
                  <a:pt x="56896" y="0"/>
                </a:lnTo>
                <a:lnTo>
                  <a:pt x="33968" y="3591"/>
                </a:lnTo>
                <a:lnTo>
                  <a:pt x="15970" y="13684"/>
                </a:lnTo>
                <a:lnTo>
                  <a:pt x="4210" y="29254"/>
                </a:lnTo>
                <a:lnTo>
                  <a:pt x="0" y="49276"/>
                </a:lnTo>
                <a:lnTo>
                  <a:pt x="4210" y="69259"/>
                </a:lnTo>
                <a:lnTo>
                  <a:pt x="15970" y="84741"/>
                </a:lnTo>
                <a:lnTo>
                  <a:pt x="33968" y="94747"/>
                </a:lnTo>
                <a:lnTo>
                  <a:pt x="56896" y="98299"/>
                </a:lnTo>
                <a:lnTo>
                  <a:pt x="79824" y="94747"/>
                </a:lnTo>
                <a:lnTo>
                  <a:pt x="97822" y="84741"/>
                </a:lnTo>
                <a:lnTo>
                  <a:pt x="109582" y="69259"/>
                </a:lnTo>
                <a:lnTo>
                  <a:pt x="113793" y="49276"/>
                </a:lnTo>
                <a:close/>
              </a:path>
              <a:path w="186055" h="213360">
                <a:moveTo>
                  <a:pt x="47752" y="201932"/>
                </a:moveTo>
                <a:lnTo>
                  <a:pt x="47752" y="170690"/>
                </a:lnTo>
                <a:lnTo>
                  <a:pt x="177040" y="170690"/>
                </a:lnTo>
                <a:lnTo>
                  <a:pt x="177040" y="120651"/>
                </a:lnTo>
                <a:lnTo>
                  <a:pt x="33782" y="120651"/>
                </a:lnTo>
                <a:lnTo>
                  <a:pt x="33782" y="131827"/>
                </a:lnTo>
                <a:lnTo>
                  <a:pt x="163832" y="131827"/>
                </a:lnTo>
                <a:lnTo>
                  <a:pt x="163832" y="160022"/>
                </a:lnTo>
                <a:lnTo>
                  <a:pt x="34544" y="160022"/>
                </a:lnTo>
                <a:lnTo>
                  <a:pt x="34544" y="213108"/>
                </a:lnTo>
                <a:lnTo>
                  <a:pt x="185930" y="213108"/>
                </a:lnTo>
                <a:lnTo>
                  <a:pt x="185930" y="201932"/>
                </a:lnTo>
                <a:lnTo>
                  <a:pt x="47752" y="201932"/>
                </a:lnTo>
                <a:close/>
              </a:path>
            </a:pathLst>
          </a:custGeom>
          <a:ln w="6350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096751" y="2960886"/>
            <a:ext cx="392708" cy="204991"/>
          </a:xfrm>
          <a:custGeom>
            <a:avLst/>
            <a:gdLst/>
            <a:ahLst/>
            <a:cxnLst/>
            <a:rect l="l" t="t" r="r" b="b"/>
            <a:pathLst>
              <a:path w="433070" h="226060">
                <a:moveTo>
                  <a:pt x="88901" y="115063"/>
                </a:moveTo>
                <a:lnTo>
                  <a:pt x="13462" y="115063"/>
                </a:lnTo>
                <a:lnTo>
                  <a:pt x="13462" y="68580"/>
                </a:lnTo>
                <a:lnTo>
                  <a:pt x="88901" y="68580"/>
                </a:lnTo>
                <a:lnTo>
                  <a:pt x="88901" y="115063"/>
                </a:lnTo>
                <a:close/>
              </a:path>
              <a:path w="433070" h="226060">
                <a:moveTo>
                  <a:pt x="102109" y="16510"/>
                </a:moveTo>
                <a:lnTo>
                  <a:pt x="88901" y="16510"/>
                </a:lnTo>
                <a:lnTo>
                  <a:pt x="88901" y="57404"/>
                </a:lnTo>
                <a:lnTo>
                  <a:pt x="13462" y="57404"/>
                </a:lnTo>
                <a:lnTo>
                  <a:pt x="13462" y="16510"/>
                </a:lnTo>
                <a:lnTo>
                  <a:pt x="0" y="16510"/>
                </a:lnTo>
                <a:lnTo>
                  <a:pt x="0" y="126493"/>
                </a:lnTo>
                <a:lnTo>
                  <a:pt x="102109" y="126493"/>
                </a:lnTo>
                <a:lnTo>
                  <a:pt x="102109" y="16510"/>
                </a:lnTo>
                <a:close/>
              </a:path>
              <a:path w="433070" h="226060">
                <a:moveTo>
                  <a:pt x="38608" y="150115"/>
                </a:moveTo>
                <a:lnTo>
                  <a:pt x="25146" y="150115"/>
                </a:lnTo>
                <a:lnTo>
                  <a:pt x="25146" y="220220"/>
                </a:lnTo>
                <a:lnTo>
                  <a:pt x="173992" y="220220"/>
                </a:lnTo>
                <a:lnTo>
                  <a:pt x="173992" y="208790"/>
                </a:lnTo>
                <a:lnTo>
                  <a:pt x="38608" y="208790"/>
                </a:lnTo>
                <a:lnTo>
                  <a:pt x="38608" y="150115"/>
                </a:lnTo>
                <a:close/>
              </a:path>
              <a:path w="433070" h="226060">
                <a:moveTo>
                  <a:pt x="162816" y="71374"/>
                </a:moveTo>
                <a:lnTo>
                  <a:pt x="162816" y="254"/>
                </a:lnTo>
                <a:lnTo>
                  <a:pt x="149353" y="254"/>
                </a:lnTo>
                <a:lnTo>
                  <a:pt x="149353" y="165610"/>
                </a:lnTo>
                <a:lnTo>
                  <a:pt x="162816" y="165610"/>
                </a:lnTo>
                <a:lnTo>
                  <a:pt x="162816" y="82805"/>
                </a:lnTo>
                <a:lnTo>
                  <a:pt x="198122" y="82805"/>
                </a:lnTo>
                <a:lnTo>
                  <a:pt x="198122" y="71374"/>
                </a:lnTo>
                <a:lnTo>
                  <a:pt x="162816" y="71374"/>
                </a:lnTo>
                <a:close/>
              </a:path>
              <a:path w="433070" h="226060">
                <a:moveTo>
                  <a:pt x="359668" y="28956"/>
                </a:moveTo>
                <a:lnTo>
                  <a:pt x="298453" y="28956"/>
                </a:lnTo>
                <a:lnTo>
                  <a:pt x="298453" y="0"/>
                </a:lnTo>
                <a:lnTo>
                  <a:pt x="284991" y="0"/>
                </a:lnTo>
                <a:lnTo>
                  <a:pt x="284991" y="28956"/>
                </a:lnTo>
                <a:lnTo>
                  <a:pt x="223776" y="28956"/>
                </a:lnTo>
                <a:lnTo>
                  <a:pt x="223776" y="40386"/>
                </a:lnTo>
                <a:lnTo>
                  <a:pt x="359668" y="40386"/>
                </a:lnTo>
                <a:lnTo>
                  <a:pt x="359668" y="28956"/>
                </a:lnTo>
                <a:close/>
              </a:path>
              <a:path w="433070" h="226060">
                <a:moveTo>
                  <a:pt x="252479" y="97537"/>
                </a:moveTo>
                <a:lnTo>
                  <a:pt x="255308" y="85166"/>
                </a:lnTo>
                <a:lnTo>
                  <a:pt x="263306" y="75534"/>
                </a:lnTo>
                <a:lnTo>
                  <a:pt x="275732" y="69283"/>
                </a:lnTo>
                <a:lnTo>
                  <a:pt x="291849" y="67056"/>
                </a:lnTo>
                <a:lnTo>
                  <a:pt x="307859" y="69283"/>
                </a:lnTo>
                <a:lnTo>
                  <a:pt x="320298" y="75534"/>
                </a:lnTo>
                <a:lnTo>
                  <a:pt x="328354" y="85166"/>
                </a:lnTo>
                <a:lnTo>
                  <a:pt x="331220" y="97537"/>
                </a:lnTo>
                <a:lnTo>
                  <a:pt x="328354" y="109800"/>
                </a:lnTo>
                <a:lnTo>
                  <a:pt x="320298" y="119444"/>
                </a:lnTo>
                <a:lnTo>
                  <a:pt x="307859" y="125755"/>
                </a:lnTo>
                <a:lnTo>
                  <a:pt x="291849" y="128017"/>
                </a:lnTo>
                <a:lnTo>
                  <a:pt x="275732" y="125755"/>
                </a:lnTo>
                <a:lnTo>
                  <a:pt x="263306" y="119444"/>
                </a:lnTo>
                <a:lnTo>
                  <a:pt x="255308" y="109800"/>
                </a:lnTo>
                <a:lnTo>
                  <a:pt x="252479" y="97537"/>
                </a:lnTo>
                <a:close/>
              </a:path>
              <a:path w="433070" h="226060">
                <a:moveTo>
                  <a:pt x="298453" y="138431"/>
                </a:moveTo>
                <a:lnTo>
                  <a:pt x="317130" y="134363"/>
                </a:lnTo>
                <a:lnTo>
                  <a:pt x="331474" y="125890"/>
                </a:lnTo>
                <a:lnTo>
                  <a:pt x="340673" y="113464"/>
                </a:lnTo>
                <a:lnTo>
                  <a:pt x="343920" y="97537"/>
                </a:lnTo>
                <a:lnTo>
                  <a:pt x="340142" y="80352"/>
                </a:lnTo>
                <a:lnTo>
                  <a:pt x="329505" y="67310"/>
                </a:lnTo>
                <a:lnTo>
                  <a:pt x="313058" y="59031"/>
                </a:lnTo>
                <a:lnTo>
                  <a:pt x="291849" y="56134"/>
                </a:lnTo>
                <a:lnTo>
                  <a:pt x="270572" y="59031"/>
                </a:lnTo>
                <a:lnTo>
                  <a:pt x="254225" y="67310"/>
                </a:lnTo>
                <a:lnTo>
                  <a:pt x="243735" y="80352"/>
                </a:lnTo>
                <a:lnTo>
                  <a:pt x="240033" y="97537"/>
                </a:lnTo>
                <a:lnTo>
                  <a:pt x="243235" y="113464"/>
                </a:lnTo>
                <a:lnTo>
                  <a:pt x="252320" y="125890"/>
                </a:lnTo>
                <a:lnTo>
                  <a:pt x="266500" y="134363"/>
                </a:lnTo>
                <a:lnTo>
                  <a:pt x="284991" y="138431"/>
                </a:lnTo>
                <a:lnTo>
                  <a:pt x="284991" y="166626"/>
                </a:lnTo>
                <a:lnTo>
                  <a:pt x="267687" y="167213"/>
                </a:lnTo>
                <a:lnTo>
                  <a:pt x="250955" y="167515"/>
                </a:lnTo>
                <a:lnTo>
                  <a:pt x="234984" y="167626"/>
                </a:lnTo>
                <a:lnTo>
                  <a:pt x="219966" y="167642"/>
                </a:lnTo>
                <a:lnTo>
                  <a:pt x="222506" y="179326"/>
                </a:lnTo>
                <a:lnTo>
                  <a:pt x="254896" y="179115"/>
                </a:lnTo>
                <a:lnTo>
                  <a:pt x="290738" y="178024"/>
                </a:lnTo>
                <a:lnTo>
                  <a:pt x="328342" y="175361"/>
                </a:lnTo>
                <a:lnTo>
                  <a:pt x="366018" y="170436"/>
                </a:lnTo>
                <a:lnTo>
                  <a:pt x="365002" y="160022"/>
                </a:lnTo>
                <a:lnTo>
                  <a:pt x="348889" y="162188"/>
                </a:lnTo>
                <a:lnTo>
                  <a:pt x="332299" y="163832"/>
                </a:lnTo>
                <a:lnTo>
                  <a:pt x="315424" y="165094"/>
                </a:lnTo>
                <a:lnTo>
                  <a:pt x="298453" y="166118"/>
                </a:lnTo>
                <a:lnTo>
                  <a:pt x="298453" y="138431"/>
                </a:lnTo>
                <a:close/>
              </a:path>
              <a:path w="433070" h="226060">
                <a:moveTo>
                  <a:pt x="432567" y="98553"/>
                </a:moveTo>
                <a:lnTo>
                  <a:pt x="393450" y="98553"/>
                </a:lnTo>
                <a:lnTo>
                  <a:pt x="393450" y="254"/>
                </a:lnTo>
                <a:lnTo>
                  <a:pt x="379988" y="254"/>
                </a:lnTo>
                <a:lnTo>
                  <a:pt x="379988" y="225554"/>
                </a:lnTo>
                <a:lnTo>
                  <a:pt x="393450" y="225554"/>
                </a:lnTo>
                <a:lnTo>
                  <a:pt x="393450" y="110237"/>
                </a:lnTo>
                <a:lnTo>
                  <a:pt x="432567" y="110237"/>
                </a:lnTo>
                <a:lnTo>
                  <a:pt x="432567" y="98553"/>
                </a:lnTo>
                <a:close/>
              </a:path>
            </a:pathLst>
          </a:custGeom>
          <a:ln w="6350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511346" y="2961117"/>
            <a:ext cx="172746" cy="199809"/>
          </a:xfrm>
          <a:custGeom>
            <a:avLst/>
            <a:gdLst/>
            <a:ahLst/>
            <a:cxnLst/>
            <a:rect l="l" t="t" r="r" b="b"/>
            <a:pathLst>
              <a:path w="190500" h="220345">
                <a:moveTo>
                  <a:pt x="181612" y="0"/>
                </a:moveTo>
                <a:lnTo>
                  <a:pt x="168150" y="0"/>
                </a:lnTo>
                <a:lnTo>
                  <a:pt x="168150" y="168150"/>
                </a:lnTo>
                <a:lnTo>
                  <a:pt x="181612" y="168150"/>
                </a:lnTo>
                <a:lnTo>
                  <a:pt x="181612" y="0"/>
                </a:lnTo>
                <a:close/>
              </a:path>
              <a:path w="190500" h="220345">
                <a:moveTo>
                  <a:pt x="147321" y="118873"/>
                </a:moveTo>
                <a:lnTo>
                  <a:pt x="131315" y="120595"/>
                </a:lnTo>
                <a:lnTo>
                  <a:pt x="114714" y="121985"/>
                </a:lnTo>
                <a:lnTo>
                  <a:pt x="97779" y="123088"/>
                </a:lnTo>
                <a:lnTo>
                  <a:pt x="80773" y="123953"/>
                </a:lnTo>
                <a:lnTo>
                  <a:pt x="80773" y="87885"/>
                </a:lnTo>
                <a:lnTo>
                  <a:pt x="128779" y="87885"/>
                </a:lnTo>
                <a:lnTo>
                  <a:pt x="128779" y="76454"/>
                </a:lnTo>
                <a:lnTo>
                  <a:pt x="34544" y="76454"/>
                </a:lnTo>
                <a:lnTo>
                  <a:pt x="34544" y="26416"/>
                </a:lnTo>
                <a:lnTo>
                  <a:pt x="127255" y="26416"/>
                </a:lnTo>
                <a:lnTo>
                  <a:pt x="127255" y="15240"/>
                </a:lnTo>
                <a:lnTo>
                  <a:pt x="21336" y="15240"/>
                </a:lnTo>
                <a:lnTo>
                  <a:pt x="21336" y="87885"/>
                </a:lnTo>
                <a:lnTo>
                  <a:pt x="67310" y="87885"/>
                </a:lnTo>
                <a:lnTo>
                  <a:pt x="67310" y="124715"/>
                </a:lnTo>
                <a:lnTo>
                  <a:pt x="49721" y="125235"/>
                </a:lnTo>
                <a:lnTo>
                  <a:pt x="32512" y="125636"/>
                </a:lnTo>
                <a:lnTo>
                  <a:pt x="15875" y="125894"/>
                </a:lnTo>
                <a:lnTo>
                  <a:pt x="0" y="125985"/>
                </a:lnTo>
                <a:lnTo>
                  <a:pt x="2540" y="137923"/>
                </a:lnTo>
                <a:lnTo>
                  <a:pt x="36389" y="137499"/>
                </a:lnTo>
                <a:lnTo>
                  <a:pt x="73121" y="136050"/>
                </a:lnTo>
                <a:lnTo>
                  <a:pt x="110947" y="133315"/>
                </a:lnTo>
                <a:lnTo>
                  <a:pt x="148083" y="129033"/>
                </a:lnTo>
                <a:lnTo>
                  <a:pt x="147321" y="118873"/>
                </a:lnTo>
                <a:close/>
              </a:path>
              <a:path w="190500" h="220345">
                <a:moveTo>
                  <a:pt x="53340" y="208536"/>
                </a:moveTo>
                <a:lnTo>
                  <a:pt x="53340" y="157481"/>
                </a:lnTo>
                <a:lnTo>
                  <a:pt x="39878" y="157481"/>
                </a:lnTo>
                <a:lnTo>
                  <a:pt x="39878" y="219966"/>
                </a:lnTo>
                <a:lnTo>
                  <a:pt x="189994" y="219966"/>
                </a:lnTo>
                <a:lnTo>
                  <a:pt x="189994" y="208536"/>
                </a:lnTo>
                <a:lnTo>
                  <a:pt x="53340" y="208536"/>
                </a:lnTo>
                <a:close/>
              </a:path>
            </a:pathLst>
          </a:custGeom>
          <a:ln w="6350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785065" y="2961116"/>
            <a:ext cx="166412" cy="204991"/>
          </a:xfrm>
          <a:custGeom>
            <a:avLst/>
            <a:gdLst/>
            <a:ahLst/>
            <a:cxnLst/>
            <a:rect l="l" t="t" r="r" b="b"/>
            <a:pathLst>
              <a:path w="183514" h="226060">
                <a:moveTo>
                  <a:pt x="150877" y="106681"/>
                </a:moveTo>
                <a:lnTo>
                  <a:pt x="143126" y="107776"/>
                </a:lnTo>
                <a:lnTo>
                  <a:pt x="135161" y="108776"/>
                </a:lnTo>
                <a:lnTo>
                  <a:pt x="127053" y="109681"/>
                </a:lnTo>
                <a:lnTo>
                  <a:pt x="118873" y="110491"/>
                </a:lnTo>
                <a:lnTo>
                  <a:pt x="123278" y="81959"/>
                </a:lnTo>
                <a:lnTo>
                  <a:pt x="125541" y="58261"/>
                </a:lnTo>
                <a:lnTo>
                  <a:pt x="126374" y="39660"/>
                </a:lnTo>
                <a:lnTo>
                  <a:pt x="126493" y="26416"/>
                </a:lnTo>
                <a:lnTo>
                  <a:pt x="126493" y="18796"/>
                </a:lnTo>
                <a:lnTo>
                  <a:pt x="19304" y="18796"/>
                </a:lnTo>
                <a:lnTo>
                  <a:pt x="19304" y="30226"/>
                </a:lnTo>
                <a:lnTo>
                  <a:pt x="113539" y="30226"/>
                </a:lnTo>
                <a:lnTo>
                  <a:pt x="113487" y="36374"/>
                </a:lnTo>
                <a:lnTo>
                  <a:pt x="113317" y="43402"/>
                </a:lnTo>
                <a:lnTo>
                  <a:pt x="113003" y="51336"/>
                </a:lnTo>
                <a:lnTo>
                  <a:pt x="112523" y="60198"/>
                </a:lnTo>
                <a:lnTo>
                  <a:pt x="15240" y="66294"/>
                </a:lnTo>
                <a:lnTo>
                  <a:pt x="17780" y="78740"/>
                </a:lnTo>
                <a:lnTo>
                  <a:pt x="111507" y="70612"/>
                </a:lnTo>
                <a:lnTo>
                  <a:pt x="110594" y="79856"/>
                </a:lnTo>
                <a:lnTo>
                  <a:pt x="109348" y="89694"/>
                </a:lnTo>
                <a:lnTo>
                  <a:pt x="77867" y="112908"/>
                </a:lnTo>
                <a:lnTo>
                  <a:pt x="24368" y="114218"/>
                </a:lnTo>
                <a:lnTo>
                  <a:pt x="0" y="114301"/>
                </a:lnTo>
                <a:lnTo>
                  <a:pt x="2286" y="126239"/>
                </a:lnTo>
                <a:lnTo>
                  <a:pt x="16835" y="126184"/>
                </a:lnTo>
                <a:lnTo>
                  <a:pt x="32194" y="125985"/>
                </a:lnTo>
                <a:lnTo>
                  <a:pt x="48220" y="125596"/>
                </a:lnTo>
                <a:lnTo>
                  <a:pt x="64770" y="124969"/>
                </a:lnTo>
                <a:lnTo>
                  <a:pt x="64770" y="212092"/>
                </a:lnTo>
                <a:lnTo>
                  <a:pt x="78232" y="212092"/>
                </a:lnTo>
                <a:lnTo>
                  <a:pt x="78232" y="124207"/>
                </a:lnTo>
                <a:lnTo>
                  <a:pt x="96675" y="123203"/>
                </a:lnTo>
                <a:lnTo>
                  <a:pt x="115285" y="121699"/>
                </a:lnTo>
                <a:lnTo>
                  <a:pt x="133847" y="119671"/>
                </a:lnTo>
                <a:lnTo>
                  <a:pt x="152147" y="117095"/>
                </a:lnTo>
                <a:lnTo>
                  <a:pt x="150877" y="106681"/>
                </a:lnTo>
                <a:close/>
              </a:path>
              <a:path w="183514" h="226060">
                <a:moveTo>
                  <a:pt x="169928" y="0"/>
                </a:moveTo>
                <a:lnTo>
                  <a:pt x="169928" y="148083"/>
                </a:lnTo>
                <a:lnTo>
                  <a:pt x="115317" y="148083"/>
                </a:lnTo>
                <a:lnTo>
                  <a:pt x="115317" y="159259"/>
                </a:lnTo>
                <a:lnTo>
                  <a:pt x="169928" y="159259"/>
                </a:lnTo>
                <a:lnTo>
                  <a:pt x="169928" y="225808"/>
                </a:lnTo>
                <a:lnTo>
                  <a:pt x="183390" y="225808"/>
                </a:lnTo>
                <a:lnTo>
                  <a:pt x="183390" y="0"/>
                </a:lnTo>
                <a:lnTo>
                  <a:pt x="169928" y="0"/>
                </a:lnTo>
                <a:close/>
              </a:path>
            </a:pathLst>
          </a:custGeom>
          <a:ln w="6350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010098" y="2961116"/>
            <a:ext cx="154895" cy="204991"/>
          </a:xfrm>
          <a:custGeom>
            <a:avLst/>
            <a:gdLst/>
            <a:ahLst/>
            <a:cxnLst/>
            <a:rect l="l" t="t" r="r" b="b"/>
            <a:pathLst>
              <a:path w="170814" h="226060">
                <a:moveTo>
                  <a:pt x="14224" y="158497"/>
                </a:moveTo>
                <a:lnTo>
                  <a:pt x="14224" y="98299"/>
                </a:lnTo>
                <a:lnTo>
                  <a:pt x="103125" y="98299"/>
                </a:lnTo>
                <a:lnTo>
                  <a:pt x="103125" y="21844"/>
                </a:lnTo>
                <a:lnTo>
                  <a:pt x="0" y="21844"/>
                </a:lnTo>
                <a:lnTo>
                  <a:pt x="0" y="33528"/>
                </a:lnTo>
                <a:lnTo>
                  <a:pt x="89917" y="33528"/>
                </a:lnTo>
                <a:lnTo>
                  <a:pt x="89917" y="86869"/>
                </a:lnTo>
                <a:lnTo>
                  <a:pt x="762" y="86869"/>
                </a:lnTo>
                <a:lnTo>
                  <a:pt x="762" y="169928"/>
                </a:lnTo>
                <a:lnTo>
                  <a:pt x="18796" y="169928"/>
                </a:lnTo>
                <a:lnTo>
                  <a:pt x="46347" y="169582"/>
                </a:lnTo>
                <a:lnTo>
                  <a:pt x="74041" y="168308"/>
                </a:lnTo>
                <a:lnTo>
                  <a:pt x="102879" y="165748"/>
                </a:lnTo>
                <a:lnTo>
                  <a:pt x="133859" y="161546"/>
                </a:lnTo>
                <a:lnTo>
                  <a:pt x="132589" y="150115"/>
                </a:lnTo>
                <a:lnTo>
                  <a:pt x="101914" y="154211"/>
                </a:lnTo>
                <a:lnTo>
                  <a:pt x="73311" y="156783"/>
                </a:lnTo>
                <a:lnTo>
                  <a:pt x="45899" y="158116"/>
                </a:lnTo>
                <a:lnTo>
                  <a:pt x="18796" y="158497"/>
                </a:lnTo>
                <a:lnTo>
                  <a:pt x="14224" y="158497"/>
                </a:lnTo>
                <a:close/>
              </a:path>
              <a:path w="170814" h="226060">
                <a:moveTo>
                  <a:pt x="156973" y="0"/>
                </a:moveTo>
                <a:lnTo>
                  <a:pt x="156973" y="225808"/>
                </a:lnTo>
                <a:lnTo>
                  <a:pt x="170436" y="225808"/>
                </a:lnTo>
                <a:lnTo>
                  <a:pt x="170436" y="0"/>
                </a:lnTo>
                <a:lnTo>
                  <a:pt x="156973" y="0"/>
                </a:lnTo>
                <a:close/>
              </a:path>
            </a:pathLst>
          </a:custGeom>
          <a:ln w="6350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234670" y="2971251"/>
            <a:ext cx="137045" cy="69098"/>
          </a:xfrm>
          <a:custGeom>
            <a:avLst/>
            <a:gdLst/>
            <a:ahLst/>
            <a:cxnLst/>
            <a:rect l="l" t="t" r="r" b="b"/>
            <a:pathLst>
              <a:path w="151129" h="76200">
                <a:moveTo>
                  <a:pt x="137669" y="65024"/>
                </a:moveTo>
                <a:lnTo>
                  <a:pt x="13208" y="65024"/>
                </a:lnTo>
                <a:lnTo>
                  <a:pt x="13208" y="11176"/>
                </a:lnTo>
                <a:lnTo>
                  <a:pt x="137669" y="11176"/>
                </a:lnTo>
                <a:lnTo>
                  <a:pt x="137669" y="65024"/>
                </a:lnTo>
                <a:close/>
              </a:path>
              <a:path w="151129" h="76200">
                <a:moveTo>
                  <a:pt x="150623" y="0"/>
                </a:moveTo>
                <a:lnTo>
                  <a:pt x="0" y="0"/>
                </a:lnTo>
                <a:lnTo>
                  <a:pt x="0" y="76200"/>
                </a:lnTo>
                <a:lnTo>
                  <a:pt x="150623" y="76200"/>
                </a:lnTo>
                <a:lnTo>
                  <a:pt x="150623" y="0"/>
                </a:lnTo>
                <a:close/>
              </a:path>
            </a:pathLst>
          </a:custGeom>
          <a:ln w="6350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210024" y="3067529"/>
            <a:ext cx="185989" cy="93283"/>
          </a:xfrm>
          <a:custGeom>
            <a:avLst/>
            <a:gdLst/>
            <a:ahLst/>
            <a:cxnLst/>
            <a:rect l="l" t="t" r="r" b="b"/>
            <a:pathLst>
              <a:path w="205104" h="102870">
                <a:moveTo>
                  <a:pt x="40894" y="38354"/>
                </a:moveTo>
                <a:lnTo>
                  <a:pt x="27432" y="38354"/>
                </a:lnTo>
                <a:lnTo>
                  <a:pt x="27432" y="102617"/>
                </a:lnTo>
                <a:lnTo>
                  <a:pt x="182120" y="102617"/>
                </a:lnTo>
                <a:lnTo>
                  <a:pt x="182120" y="91187"/>
                </a:lnTo>
                <a:lnTo>
                  <a:pt x="40894" y="91187"/>
                </a:lnTo>
                <a:lnTo>
                  <a:pt x="40894" y="38354"/>
                </a:lnTo>
                <a:close/>
              </a:path>
              <a:path w="205104" h="102870">
                <a:moveTo>
                  <a:pt x="0" y="0"/>
                </a:moveTo>
                <a:lnTo>
                  <a:pt x="0" y="11430"/>
                </a:lnTo>
                <a:lnTo>
                  <a:pt x="96521" y="11430"/>
                </a:lnTo>
                <a:lnTo>
                  <a:pt x="96521" y="61722"/>
                </a:lnTo>
                <a:lnTo>
                  <a:pt x="109983" y="61722"/>
                </a:lnTo>
                <a:lnTo>
                  <a:pt x="109983" y="11430"/>
                </a:lnTo>
                <a:lnTo>
                  <a:pt x="204980" y="11430"/>
                </a:lnTo>
                <a:lnTo>
                  <a:pt x="204980" y="0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880702" y="2960886"/>
            <a:ext cx="168715" cy="201537"/>
          </a:xfrm>
          <a:custGeom>
            <a:avLst/>
            <a:gdLst/>
            <a:ahLst/>
            <a:cxnLst/>
            <a:rect l="l" t="t" r="r" b="b"/>
            <a:pathLst>
              <a:path w="186055" h="222250">
                <a:moveTo>
                  <a:pt x="177040" y="117603"/>
                </a:moveTo>
                <a:lnTo>
                  <a:pt x="163578" y="117603"/>
                </a:lnTo>
                <a:lnTo>
                  <a:pt x="163578" y="0"/>
                </a:lnTo>
                <a:lnTo>
                  <a:pt x="177040" y="0"/>
                </a:lnTo>
                <a:lnTo>
                  <a:pt x="177040" y="117603"/>
                </a:lnTo>
                <a:close/>
              </a:path>
              <a:path w="186055" h="222250">
                <a:moveTo>
                  <a:pt x="56896" y="107443"/>
                </a:moveTo>
                <a:lnTo>
                  <a:pt x="33968" y="103891"/>
                </a:lnTo>
                <a:lnTo>
                  <a:pt x="15970" y="93885"/>
                </a:lnTo>
                <a:lnTo>
                  <a:pt x="4210" y="78403"/>
                </a:lnTo>
                <a:lnTo>
                  <a:pt x="0" y="58420"/>
                </a:lnTo>
                <a:lnTo>
                  <a:pt x="4210" y="38398"/>
                </a:lnTo>
                <a:lnTo>
                  <a:pt x="15970" y="22828"/>
                </a:lnTo>
                <a:lnTo>
                  <a:pt x="33968" y="12735"/>
                </a:lnTo>
                <a:lnTo>
                  <a:pt x="56896" y="9144"/>
                </a:lnTo>
                <a:lnTo>
                  <a:pt x="79824" y="12735"/>
                </a:lnTo>
                <a:lnTo>
                  <a:pt x="93802" y="20574"/>
                </a:lnTo>
                <a:lnTo>
                  <a:pt x="56896" y="20574"/>
                </a:lnTo>
                <a:lnTo>
                  <a:pt x="39461" y="23451"/>
                </a:lnTo>
                <a:lnTo>
                  <a:pt x="25622" y="31401"/>
                </a:lnTo>
                <a:lnTo>
                  <a:pt x="16498" y="43398"/>
                </a:lnTo>
                <a:lnTo>
                  <a:pt x="13208" y="58420"/>
                </a:lnTo>
                <a:lnTo>
                  <a:pt x="16498" y="73549"/>
                </a:lnTo>
                <a:lnTo>
                  <a:pt x="25622" y="85535"/>
                </a:lnTo>
                <a:lnTo>
                  <a:pt x="39461" y="93425"/>
                </a:lnTo>
                <a:lnTo>
                  <a:pt x="56896" y="96267"/>
                </a:lnTo>
                <a:lnTo>
                  <a:pt x="93539" y="96267"/>
                </a:lnTo>
                <a:lnTo>
                  <a:pt x="79824" y="103891"/>
                </a:lnTo>
                <a:lnTo>
                  <a:pt x="56896" y="107443"/>
                </a:lnTo>
                <a:close/>
              </a:path>
              <a:path w="186055" h="222250">
                <a:moveTo>
                  <a:pt x="93539" y="96267"/>
                </a:moveTo>
                <a:lnTo>
                  <a:pt x="56896" y="96267"/>
                </a:lnTo>
                <a:lnTo>
                  <a:pt x="74331" y="93425"/>
                </a:lnTo>
                <a:lnTo>
                  <a:pt x="88170" y="85535"/>
                </a:lnTo>
                <a:lnTo>
                  <a:pt x="97295" y="73549"/>
                </a:lnTo>
                <a:lnTo>
                  <a:pt x="100585" y="58420"/>
                </a:lnTo>
                <a:lnTo>
                  <a:pt x="97295" y="43398"/>
                </a:lnTo>
                <a:lnTo>
                  <a:pt x="88170" y="31401"/>
                </a:lnTo>
                <a:lnTo>
                  <a:pt x="74331" y="23451"/>
                </a:lnTo>
                <a:lnTo>
                  <a:pt x="56896" y="20574"/>
                </a:lnTo>
                <a:lnTo>
                  <a:pt x="93802" y="20574"/>
                </a:lnTo>
                <a:lnTo>
                  <a:pt x="97822" y="22828"/>
                </a:lnTo>
                <a:lnTo>
                  <a:pt x="109582" y="38398"/>
                </a:lnTo>
                <a:lnTo>
                  <a:pt x="113793" y="58420"/>
                </a:lnTo>
                <a:lnTo>
                  <a:pt x="109582" y="78403"/>
                </a:lnTo>
                <a:lnTo>
                  <a:pt x="97822" y="93885"/>
                </a:lnTo>
                <a:lnTo>
                  <a:pt x="93539" y="96267"/>
                </a:lnTo>
                <a:close/>
              </a:path>
              <a:path w="186055" h="222250">
                <a:moveTo>
                  <a:pt x="185930" y="222252"/>
                </a:moveTo>
                <a:lnTo>
                  <a:pt x="34544" y="222252"/>
                </a:lnTo>
                <a:lnTo>
                  <a:pt x="34544" y="169166"/>
                </a:lnTo>
                <a:lnTo>
                  <a:pt x="163832" y="169166"/>
                </a:lnTo>
                <a:lnTo>
                  <a:pt x="163832" y="140971"/>
                </a:lnTo>
                <a:lnTo>
                  <a:pt x="33782" y="140971"/>
                </a:lnTo>
                <a:lnTo>
                  <a:pt x="33782" y="129795"/>
                </a:lnTo>
                <a:lnTo>
                  <a:pt x="177040" y="129795"/>
                </a:lnTo>
                <a:lnTo>
                  <a:pt x="177040" y="179834"/>
                </a:lnTo>
                <a:lnTo>
                  <a:pt x="47752" y="179834"/>
                </a:lnTo>
                <a:lnTo>
                  <a:pt x="47752" y="211076"/>
                </a:lnTo>
                <a:lnTo>
                  <a:pt x="185930" y="211076"/>
                </a:lnTo>
                <a:lnTo>
                  <a:pt x="185930" y="222252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096746" y="2975865"/>
            <a:ext cx="92707" cy="99617"/>
          </a:xfrm>
          <a:custGeom>
            <a:avLst/>
            <a:gdLst/>
            <a:ahLst/>
            <a:cxnLst/>
            <a:rect l="l" t="t" r="r" b="b"/>
            <a:pathLst>
              <a:path w="102235" h="109854">
                <a:moveTo>
                  <a:pt x="102108" y="41211"/>
                </a:moveTo>
                <a:lnTo>
                  <a:pt x="88900" y="41211"/>
                </a:lnTo>
                <a:lnTo>
                  <a:pt x="88900" y="52641"/>
                </a:lnTo>
                <a:lnTo>
                  <a:pt x="88900" y="98361"/>
                </a:lnTo>
                <a:lnTo>
                  <a:pt x="13462" y="98361"/>
                </a:lnTo>
                <a:lnTo>
                  <a:pt x="13462" y="52641"/>
                </a:lnTo>
                <a:lnTo>
                  <a:pt x="88900" y="52641"/>
                </a:lnTo>
                <a:lnTo>
                  <a:pt x="88900" y="41211"/>
                </a:lnTo>
                <a:lnTo>
                  <a:pt x="13462" y="41211"/>
                </a:lnTo>
                <a:lnTo>
                  <a:pt x="13462" y="571"/>
                </a:lnTo>
                <a:lnTo>
                  <a:pt x="0" y="571"/>
                </a:lnTo>
                <a:lnTo>
                  <a:pt x="0" y="41211"/>
                </a:lnTo>
                <a:lnTo>
                  <a:pt x="0" y="52641"/>
                </a:lnTo>
                <a:lnTo>
                  <a:pt x="0" y="98361"/>
                </a:lnTo>
                <a:lnTo>
                  <a:pt x="0" y="109791"/>
                </a:lnTo>
                <a:lnTo>
                  <a:pt x="102108" y="109791"/>
                </a:lnTo>
                <a:lnTo>
                  <a:pt x="102108" y="98552"/>
                </a:lnTo>
                <a:lnTo>
                  <a:pt x="102108" y="98361"/>
                </a:lnTo>
                <a:lnTo>
                  <a:pt x="102108" y="52641"/>
                </a:lnTo>
                <a:lnTo>
                  <a:pt x="102108" y="52070"/>
                </a:lnTo>
                <a:lnTo>
                  <a:pt x="102108" y="41211"/>
                </a:lnTo>
                <a:close/>
              </a:path>
              <a:path w="102235" h="109854">
                <a:moveTo>
                  <a:pt x="102108" y="0"/>
                </a:moveTo>
                <a:lnTo>
                  <a:pt x="88900" y="0"/>
                </a:lnTo>
                <a:lnTo>
                  <a:pt x="88900" y="40894"/>
                </a:lnTo>
                <a:lnTo>
                  <a:pt x="102108" y="40894"/>
                </a:lnTo>
                <a:lnTo>
                  <a:pt x="102108" y="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232179" y="2961412"/>
            <a:ext cx="44338" cy="149713"/>
          </a:xfrm>
          <a:custGeom>
            <a:avLst/>
            <a:gdLst/>
            <a:ahLst/>
            <a:cxnLst/>
            <a:rect l="l" t="t" r="r" b="b"/>
            <a:pathLst>
              <a:path w="48895" h="165100">
                <a:moveTo>
                  <a:pt x="48768" y="71120"/>
                </a:moveTo>
                <a:lnTo>
                  <a:pt x="13462" y="71120"/>
                </a:lnTo>
                <a:lnTo>
                  <a:pt x="13462" y="0"/>
                </a:lnTo>
                <a:lnTo>
                  <a:pt x="0" y="0"/>
                </a:lnTo>
                <a:lnTo>
                  <a:pt x="0" y="71120"/>
                </a:lnTo>
                <a:lnTo>
                  <a:pt x="0" y="82550"/>
                </a:lnTo>
                <a:lnTo>
                  <a:pt x="0" y="165100"/>
                </a:lnTo>
                <a:lnTo>
                  <a:pt x="13462" y="165100"/>
                </a:lnTo>
                <a:lnTo>
                  <a:pt x="13462" y="82550"/>
                </a:lnTo>
                <a:lnTo>
                  <a:pt x="48768" y="82550"/>
                </a:lnTo>
                <a:lnTo>
                  <a:pt x="48768" y="7112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119549" y="3097305"/>
            <a:ext cx="135317" cy="63340"/>
          </a:xfrm>
          <a:custGeom>
            <a:avLst/>
            <a:gdLst/>
            <a:ahLst/>
            <a:cxnLst/>
            <a:rect l="l" t="t" r="r" b="b"/>
            <a:pathLst>
              <a:path w="149225" h="69850">
                <a:moveTo>
                  <a:pt x="148844" y="58420"/>
                </a:moveTo>
                <a:lnTo>
                  <a:pt x="13462" y="58420"/>
                </a:lnTo>
                <a:lnTo>
                  <a:pt x="13462" y="0"/>
                </a:lnTo>
                <a:lnTo>
                  <a:pt x="0" y="0"/>
                </a:lnTo>
                <a:lnTo>
                  <a:pt x="0" y="58420"/>
                </a:lnTo>
                <a:lnTo>
                  <a:pt x="0" y="69850"/>
                </a:lnTo>
                <a:lnTo>
                  <a:pt x="148844" y="69850"/>
                </a:lnTo>
                <a:lnTo>
                  <a:pt x="148844" y="5842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296210" y="2960894"/>
            <a:ext cx="387526" cy="204991"/>
          </a:xfrm>
          <a:custGeom>
            <a:avLst/>
            <a:gdLst/>
            <a:ahLst/>
            <a:cxnLst/>
            <a:rect l="l" t="t" r="r" b="b"/>
            <a:pathLst>
              <a:path w="427354" h="226060">
                <a:moveTo>
                  <a:pt x="139700" y="28956"/>
                </a:moveTo>
                <a:lnTo>
                  <a:pt x="78486" y="28956"/>
                </a:lnTo>
                <a:lnTo>
                  <a:pt x="78486" y="0"/>
                </a:lnTo>
                <a:lnTo>
                  <a:pt x="65024" y="0"/>
                </a:lnTo>
                <a:lnTo>
                  <a:pt x="65024" y="28956"/>
                </a:lnTo>
                <a:lnTo>
                  <a:pt x="3810" y="28956"/>
                </a:lnTo>
                <a:lnTo>
                  <a:pt x="3810" y="40386"/>
                </a:lnTo>
                <a:lnTo>
                  <a:pt x="139700" y="40386"/>
                </a:lnTo>
                <a:lnTo>
                  <a:pt x="139700" y="28956"/>
                </a:lnTo>
                <a:close/>
              </a:path>
              <a:path w="427354" h="226060">
                <a:moveTo>
                  <a:pt x="146050" y="170434"/>
                </a:moveTo>
                <a:lnTo>
                  <a:pt x="145630" y="166116"/>
                </a:lnTo>
                <a:lnTo>
                  <a:pt x="145034" y="160020"/>
                </a:lnTo>
                <a:lnTo>
                  <a:pt x="128930" y="162191"/>
                </a:lnTo>
                <a:lnTo>
                  <a:pt x="112331" y="163830"/>
                </a:lnTo>
                <a:lnTo>
                  <a:pt x="95465" y="165087"/>
                </a:lnTo>
                <a:lnTo>
                  <a:pt x="78486" y="166116"/>
                </a:lnTo>
                <a:lnTo>
                  <a:pt x="78486" y="138430"/>
                </a:lnTo>
                <a:lnTo>
                  <a:pt x="97167" y="134366"/>
                </a:lnTo>
                <a:lnTo>
                  <a:pt x="107911" y="128016"/>
                </a:lnTo>
                <a:lnTo>
                  <a:pt x="111506" y="125882"/>
                </a:lnTo>
                <a:lnTo>
                  <a:pt x="120713" y="113461"/>
                </a:lnTo>
                <a:lnTo>
                  <a:pt x="123952" y="97536"/>
                </a:lnTo>
                <a:lnTo>
                  <a:pt x="120180" y="80352"/>
                </a:lnTo>
                <a:lnTo>
                  <a:pt x="111252" y="69418"/>
                </a:lnTo>
                <a:lnTo>
                  <a:pt x="111252" y="97536"/>
                </a:lnTo>
                <a:lnTo>
                  <a:pt x="108394" y="109804"/>
                </a:lnTo>
                <a:lnTo>
                  <a:pt x="100330" y="119443"/>
                </a:lnTo>
                <a:lnTo>
                  <a:pt x="87896" y="125755"/>
                </a:lnTo>
                <a:lnTo>
                  <a:pt x="71882" y="128016"/>
                </a:lnTo>
                <a:lnTo>
                  <a:pt x="55765" y="125755"/>
                </a:lnTo>
                <a:lnTo>
                  <a:pt x="43345" y="119443"/>
                </a:lnTo>
                <a:lnTo>
                  <a:pt x="35344" y="109804"/>
                </a:lnTo>
                <a:lnTo>
                  <a:pt x="32512" y="97536"/>
                </a:lnTo>
                <a:lnTo>
                  <a:pt x="35344" y="85166"/>
                </a:lnTo>
                <a:lnTo>
                  <a:pt x="43345" y="75526"/>
                </a:lnTo>
                <a:lnTo>
                  <a:pt x="55765" y="69278"/>
                </a:lnTo>
                <a:lnTo>
                  <a:pt x="71882" y="67056"/>
                </a:lnTo>
                <a:lnTo>
                  <a:pt x="87896" y="69278"/>
                </a:lnTo>
                <a:lnTo>
                  <a:pt x="100330" y="75526"/>
                </a:lnTo>
                <a:lnTo>
                  <a:pt x="108394" y="85166"/>
                </a:lnTo>
                <a:lnTo>
                  <a:pt x="111252" y="97536"/>
                </a:lnTo>
                <a:lnTo>
                  <a:pt x="111252" y="69418"/>
                </a:lnTo>
                <a:lnTo>
                  <a:pt x="109537" y="67310"/>
                </a:lnTo>
                <a:lnTo>
                  <a:pt x="109042" y="67056"/>
                </a:lnTo>
                <a:lnTo>
                  <a:pt x="93091" y="59029"/>
                </a:lnTo>
                <a:lnTo>
                  <a:pt x="71882" y="56134"/>
                </a:lnTo>
                <a:lnTo>
                  <a:pt x="50609" y="59029"/>
                </a:lnTo>
                <a:lnTo>
                  <a:pt x="34264" y="67310"/>
                </a:lnTo>
                <a:lnTo>
                  <a:pt x="23774" y="80352"/>
                </a:lnTo>
                <a:lnTo>
                  <a:pt x="20066" y="97536"/>
                </a:lnTo>
                <a:lnTo>
                  <a:pt x="23266" y="113461"/>
                </a:lnTo>
                <a:lnTo>
                  <a:pt x="32359" y="125882"/>
                </a:lnTo>
                <a:lnTo>
                  <a:pt x="46532" y="134366"/>
                </a:lnTo>
                <a:lnTo>
                  <a:pt x="65024" y="138430"/>
                </a:lnTo>
                <a:lnTo>
                  <a:pt x="65024" y="166624"/>
                </a:lnTo>
                <a:lnTo>
                  <a:pt x="47726" y="167208"/>
                </a:lnTo>
                <a:lnTo>
                  <a:pt x="30988" y="167513"/>
                </a:lnTo>
                <a:lnTo>
                  <a:pt x="0" y="167640"/>
                </a:lnTo>
                <a:lnTo>
                  <a:pt x="2540" y="179324"/>
                </a:lnTo>
                <a:lnTo>
                  <a:pt x="34937" y="179108"/>
                </a:lnTo>
                <a:lnTo>
                  <a:pt x="70777" y="178028"/>
                </a:lnTo>
                <a:lnTo>
                  <a:pt x="108381" y="175361"/>
                </a:lnTo>
                <a:lnTo>
                  <a:pt x="146050" y="170434"/>
                </a:lnTo>
                <a:close/>
              </a:path>
              <a:path w="427354" h="226060">
                <a:moveTo>
                  <a:pt x="212598" y="98552"/>
                </a:moveTo>
                <a:lnTo>
                  <a:pt x="173482" y="98552"/>
                </a:lnTo>
                <a:lnTo>
                  <a:pt x="173482" y="254"/>
                </a:lnTo>
                <a:lnTo>
                  <a:pt x="160020" y="254"/>
                </a:lnTo>
                <a:lnTo>
                  <a:pt x="160020" y="225552"/>
                </a:lnTo>
                <a:lnTo>
                  <a:pt x="173482" y="225552"/>
                </a:lnTo>
                <a:lnTo>
                  <a:pt x="173482" y="110236"/>
                </a:lnTo>
                <a:lnTo>
                  <a:pt x="212598" y="110236"/>
                </a:lnTo>
                <a:lnTo>
                  <a:pt x="212598" y="98552"/>
                </a:lnTo>
                <a:close/>
              </a:path>
              <a:path w="427354" h="226060">
                <a:moveTo>
                  <a:pt x="385330" y="129286"/>
                </a:moveTo>
                <a:lnTo>
                  <a:pt x="384949" y="124206"/>
                </a:lnTo>
                <a:lnTo>
                  <a:pt x="384568" y="119126"/>
                </a:lnTo>
                <a:lnTo>
                  <a:pt x="368554" y="120853"/>
                </a:lnTo>
                <a:lnTo>
                  <a:pt x="351955" y="122237"/>
                </a:lnTo>
                <a:lnTo>
                  <a:pt x="335026" y="123342"/>
                </a:lnTo>
                <a:lnTo>
                  <a:pt x="318020" y="124206"/>
                </a:lnTo>
                <a:lnTo>
                  <a:pt x="318020" y="88138"/>
                </a:lnTo>
                <a:lnTo>
                  <a:pt x="366026" y="88138"/>
                </a:lnTo>
                <a:lnTo>
                  <a:pt x="366026" y="76708"/>
                </a:lnTo>
                <a:lnTo>
                  <a:pt x="271780" y="76708"/>
                </a:lnTo>
                <a:lnTo>
                  <a:pt x="271780" y="26670"/>
                </a:lnTo>
                <a:lnTo>
                  <a:pt x="364502" y="26670"/>
                </a:lnTo>
                <a:lnTo>
                  <a:pt x="364502" y="15494"/>
                </a:lnTo>
                <a:lnTo>
                  <a:pt x="258572" y="15494"/>
                </a:lnTo>
                <a:lnTo>
                  <a:pt x="258572" y="88138"/>
                </a:lnTo>
                <a:lnTo>
                  <a:pt x="304558" y="88138"/>
                </a:lnTo>
                <a:lnTo>
                  <a:pt x="304558" y="124968"/>
                </a:lnTo>
                <a:lnTo>
                  <a:pt x="269748" y="125882"/>
                </a:lnTo>
                <a:lnTo>
                  <a:pt x="237236" y="126238"/>
                </a:lnTo>
                <a:lnTo>
                  <a:pt x="239776" y="138176"/>
                </a:lnTo>
                <a:lnTo>
                  <a:pt x="273634" y="137756"/>
                </a:lnTo>
                <a:lnTo>
                  <a:pt x="310362" y="136296"/>
                </a:lnTo>
                <a:lnTo>
                  <a:pt x="348183" y="133565"/>
                </a:lnTo>
                <a:lnTo>
                  <a:pt x="385330" y="129286"/>
                </a:lnTo>
                <a:close/>
              </a:path>
              <a:path w="427354" h="226060">
                <a:moveTo>
                  <a:pt x="418858" y="254"/>
                </a:moveTo>
                <a:lnTo>
                  <a:pt x="405396" y="254"/>
                </a:lnTo>
                <a:lnTo>
                  <a:pt x="405396" y="168402"/>
                </a:lnTo>
                <a:lnTo>
                  <a:pt x="418858" y="168402"/>
                </a:lnTo>
                <a:lnTo>
                  <a:pt x="418858" y="254"/>
                </a:lnTo>
                <a:close/>
              </a:path>
              <a:path w="427354" h="226060">
                <a:moveTo>
                  <a:pt x="427240" y="208788"/>
                </a:moveTo>
                <a:lnTo>
                  <a:pt x="290576" y="208788"/>
                </a:lnTo>
                <a:lnTo>
                  <a:pt x="290576" y="157734"/>
                </a:lnTo>
                <a:lnTo>
                  <a:pt x="277114" y="157734"/>
                </a:lnTo>
                <a:lnTo>
                  <a:pt x="277114" y="220218"/>
                </a:lnTo>
                <a:lnTo>
                  <a:pt x="427240" y="220218"/>
                </a:lnTo>
                <a:lnTo>
                  <a:pt x="427240" y="208788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785065" y="2961116"/>
            <a:ext cx="166412" cy="204991"/>
          </a:xfrm>
          <a:custGeom>
            <a:avLst/>
            <a:gdLst/>
            <a:ahLst/>
            <a:cxnLst/>
            <a:rect l="l" t="t" r="r" b="b"/>
            <a:pathLst>
              <a:path w="183514" h="226060">
                <a:moveTo>
                  <a:pt x="183390" y="225808"/>
                </a:moveTo>
                <a:lnTo>
                  <a:pt x="169928" y="225808"/>
                </a:lnTo>
                <a:lnTo>
                  <a:pt x="169928" y="159259"/>
                </a:lnTo>
                <a:lnTo>
                  <a:pt x="115317" y="159259"/>
                </a:lnTo>
                <a:lnTo>
                  <a:pt x="115317" y="148083"/>
                </a:lnTo>
                <a:lnTo>
                  <a:pt x="169928" y="148083"/>
                </a:lnTo>
                <a:lnTo>
                  <a:pt x="169928" y="0"/>
                </a:lnTo>
                <a:lnTo>
                  <a:pt x="183390" y="0"/>
                </a:lnTo>
                <a:lnTo>
                  <a:pt x="183390" y="225808"/>
                </a:lnTo>
                <a:close/>
              </a:path>
              <a:path w="183514" h="226060">
                <a:moveTo>
                  <a:pt x="17780" y="78740"/>
                </a:moveTo>
                <a:lnTo>
                  <a:pt x="15240" y="66294"/>
                </a:lnTo>
                <a:lnTo>
                  <a:pt x="112523" y="60198"/>
                </a:lnTo>
                <a:lnTo>
                  <a:pt x="113003" y="51336"/>
                </a:lnTo>
                <a:lnTo>
                  <a:pt x="113317" y="43402"/>
                </a:lnTo>
                <a:lnTo>
                  <a:pt x="113487" y="36374"/>
                </a:lnTo>
                <a:lnTo>
                  <a:pt x="113539" y="30226"/>
                </a:lnTo>
                <a:lnTo>
                  <a:pt x="19304" y="30226"/>
                </a:lnTo>
                <a:lnTo>
                  <a:pt x="19304" y="18796"/>
                </a:lnTo>
                <a:lnTo>
                  <a:pt x="126493" y="18796"/>
                </a:lnTo>
                <a:lnTo>
                  <a:pt x="126374" y="39660"/>
                </a:lnTo>
                <a:lnTo>
                  <a:pt x="125541" y="58261"/>
                </a:lnTo>
                <a:lnTo>
                  <a:pt x="124362" y="70612"/>
                </a:lnTo>
                <a:lnTo>
                  <a:pt x="111507" y="70612"/>
                </a:lnTo>
                <a:lnTo>
                  <a:pt x="17780" y="78740"/>
                </a:lnTo>
                <a:close/>
              </a:path>
              <a:path w="183514" h="226060">
                <a:moveTo>
                  <a:pt x="2286" y="126239"/>
                </a:moveTo>
                <a:lnTo>
                  <a:pt x="0" y="114301"/>
                </a:lnTo>
                <a:lnTo>
                  <a:pt x="24368" y="114218"/>
                </a:lnTo>
                <a:lnTo>
                  <a:pt x="50546" y="113825"/>
                </a:lnTo>
                <a:lnTo>
                  <a:pt x="105665" y="111253"/>
                </a:lnTo>
                <a:lnTo>
                  <a:pt x="111507" y="70612"/>
                </a:lnTo>
                <a:lnTo>
                  <a:pt x="124362" y="70612"/>
                </a:lnTo>
                <a:lnTo>
                  <a:pt x="123278" y="81959"/>
                </a:lnTo>
                <a:lnTo>
                  <a:pt x="118873" y="110491"/>
                </a:lnTo>
                <a:lnTo>
                  <a:pt x="151342" y="110491"/>
                </a:lnTo>
                <a:lnTo>
                  <a:pt x="96675" y="123203"/>
                </a:lnTo>
                <a:lnTo>
                  <a:pt x="78232" y="124207"/>
                </a:lnTo>
                <a:lnTo>
                  <a:pt x="78232" y="124969"/>
                </a:lnTo>
                <a:lnTo>
                  <a:pt x="64770" y="124969"/>
                </a:lnTo>
                <a:lnTo>
                  <a:pt x="48220" y="125596"/>
                </a:lnTo>
                <a:lnTo>
                  <a:pt x="32194" y="125985"/>
                </a:lnTo>
                <a:lnTo>
                  <a:pt x="2286" y="126239"/>
                </a:lnTo>
                <a:close/>
              </a:path>
              <a:path w="183514" h="226060">
                <a:moveTo>
                  <a:pt x="151342" y="110491"/>
                </a:moveTo>
                <a:lnTo>
                  <a:pt x="118873" y="110491"/>
                </a:lnTo>
                <a:lnTo>
                  <a:pt x="127053" y="109681"/>
                </a:lnTo>
                <a:lnTo>
                  <a:pt x="135161" y="108776"/>
                </a:lnTo>
                <a:lnTo>
                  <a:pt x="143126" y="107776"/>
                </a:lnTo>
                <a:lnTo>
                  <a:pt x="150877" y="106681"/>
                </a:lnTo>
                <a:lnTo>
                  <a:pt x="151342" y="110491"/>
                </a:lnTo>
                <a:close/>
              </a:path>
              <a:path w="183514" h="226060">
                <a:moveTo>
                  <a:pt x="78232" y="212092"/>
                </a:moveTo>
                <a:lnTo>
                  <a:pt x="64770" y="212092"/>
                </a:lnTo>
                <a:lnTo>
                  <a:pt x="64770" y="124969"/>
                </a:lnTo>
                <a:lnTo>
                  <a:pt x="78232" y="124969"/>
                </a:lnTo>
                <a:lnTo>
                  <a:pt x="78232" y="212092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010098" y="2961116"/>
            <a:ext cx="154895" cy="204991"/>
          </a:xfrm>
          <a:custGeom>
            <a:avLst/>
            <a:gdLst/>
            <a:ahLst/>
            <a:cxnLst/>
            <a:rect l="l" t="t" r="r" b="b"/>
            <a:pathLst>
              <a:path w="170814" h="226060">
                <a:moveTo>
                  <a:pt x="18796" y="169928"/>
                </a:moveTo>
                <a:lnTo>
                  <a:pt x="762" y="169928"/>
                </a:lnTo>
                <a:lnTo>
                  <a:pt x="762" y="86869"/>
                </a:lnTo>
                <a:lnTo>
                  <a:pt x="89917" y="86869"/>
                </a:lnTo>
                <a:lnTo>
                  <a:pt x="89917" y="33528"/>
                </a:lnTo>
                <a:lnTo>
                  <a:pt x="0" y="33528"/>
                </a:lnTo>
                <a:lnTo>
                  <a:pt x="0" y="21844"/>
                </a:lnTo>
                <a:lnTo>
                  <a:pt x="103125" y="21844"/>
                </a:lnTo>
                <a:lnTo>
                  <a:pt x="103125" y="98299"/>
                </a:lnTo>
                <a:lnTo>
                  <a:pt x="14224" y="98299"/>
                </a:lnTo>
                <a:lnTo>
                  <a:pt x="14224" y="158497"/>
                </a:lnTo>
                <a:lnTo>
                  <a:pt x="133521" y="158497"/>
                </a:lnTo>
                <a:lnTo>
                  <a:pt x="133859" y="161546"/>
                </a:lnTo>
                <a:lnTo>
                  <a:pt x="102879" y="165748"/>
                </a:lnTo>
                <a:lnTo>
                  <a:pt x="74041" y="168308"/>
                </a:lnTo>
                <a:lnTo>
                  <a:pt x="46347" y="169582"/>
                </a:lnTo>
                <a:lnTo>
                  <a:pt x="18796" y="169928"/>
                </a:lnTo>
                <a:close/>
              </a:path>
              <a:path w="170814" h="226060">
                <a:moveTo>
                  <a:pt x="133521" y="158497"/>
                </a:moveTo>
                <a:lnTo>
                  <a:pt x="18796" y="158497"/>
                </a:lnTo>
                <a:lnTo>
                  <a:pt x="45899" y="158116"/>
                </a:lnTo>
                <a:lnTo>
                  <a:pt x="73311" y="156783"/>
                </a:lnTo>
                <a:lnTo>
                  <a:pt x="101914" y="154211"/>
                </a:lnTo>
                <a:lnTo>
                  <a:pt x="132589" y="150115"/>
                </a:lnTo>
                <a:lnTo>
                  <a:pt x="133521" y="158497"/>
                </a:lnTo>
                <a:close/>
              </a:path>
              <a:path w="170814" h="226060">
                <a:moveTo>
                  <a:pt x="170436" y="225808"/>
                </a:moveTo>
                <a:lnTo>
                  <a:pt x="156973" y="225808"/>
                </a:lnTo>
                <a:lnTo>
                  <a:pt x="156973" y="0"/>
                </a:lnTo>
                <a:lnTo>
                  <a:pt x="170436" y="0"/>
                </a:lnTo>
                <a:lnTo>
                  <a:pt x="170436" y="225808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210022" y="2971777"/>
            <a:ext cx="185989" cy="188868"/>
          </a:xfrm>
          <a:custGeom>
            <a:avLst/>
            <a:gdLst/>
            <a:ahLst/>
            <a:cxnLst/>
            <a:rect l="l" t="t" r="r" b="b"/>
            <a:pathLst>
              <a:path w="205104" h="208279">
                <a:moveTo>
                  <a:pt x="177800" y="10604"/>
                </a:moveTo>
                <a:lnTo>
                  <a:pt x="164846" y="10604"/>
                </a:lnTo>
                <a:lnTo>
                  <a:pt x="164846" y="64452"/>
                </a:lnTo>
                <a:lnTo>
                  <a:pt x="177800" y="64452"/>
                </a:lnTo>
                <a:lnTo>
                  <a:pt x="177800" y="10604"/>
                </a:lnTo>
                <a:close/>
              </a:path>
              <a:path w="205104" h="208279">
                <a:moveTo>
                  <a:pt x="177800" y="0"/>
                </a:moveTo>
                <a:lnTo>
                  <a:pt x="27178" y="0"/>
                </a:lnTo>
                <a:lnTo>
                  <a:pt x="27178" y="10160"/>
                </a:lnTo>
                <a:lnTo>
                  <a:pt x="27178" y="64770"/>
                </a:lnTo>
                <a:lnTo>
                  <a:pt x="27178" y="76200"/>
                </a:lnTo>
                <a:lnTo>
                  <a:pt x="177800" y="76200"/>
                </a:lnTo>
                <a:lnTo>
                  <a:pt x="177800" y="64770"/>
                </a:lnTo>
                <a:lnTo>
                  <a:pt x="40386" y="64770"/>
                </a:lnTo>
                <a:lnTo>
                  <a:pt x="40386" y="10160"/>
                </a:lnTo>
                <a:lnTo>
                  <a:pt x="177800" y="10160"/>
                </a:lnTo>
                <a:lnTo>
                  <a:pt x="177800" y="0"/>
                </a:lnTo>
                <a:close/>
              </a:path>
              <a:path w="205104" h="208279">
                <a:moveTo>
                  <a:pt x="182118" y="196850"/>
                </a:moveTo>
                <a:lnTo>
                  <a:pt x="40894" y="196850"/>
                </a:lnTo>
                <a:lnTo>
                  <a:pt x="40894" y="143510"/>
                </a:lnTo>
                <a:lnTo>
                  <a:pt x="27432" y="143510"/>
                </a:lnTo>
                <a:lnTo>
                  <a:pt x="27432" y="196850"/>
                </a:lnTo>
                <a:lnTo>
                  <a:pt x="27432" y="208280"/>
                </a:lnTo>
                <a:lnTo>
                  <a:pt x="182118" y="208280"/>
                </a:lnTo>
                <a:lnTo>
                  <a:pt x="182118" y="196850"/>
                </a:lnTo>
                <a:close/>
              </a:path>
              <a:path w="205104" h="208279">
                <a:moveTo>
                  <a:pt x="204978" y="105600"/>
                </a:moveTo>
                <a:lnTo>
                  <a:pt x="0" y="105600"/>
                </a:lnTo>
                <a:lnTo>
                  <a:pt x="0" y="117030"/>
                </a:lnTo>
                <a:lnTo>
                  <a:pt x="96520" y="117030"/>
                </a:lnTo>
                <a:lnTo>
                  <a:pt x="96520" y="167322"/>
                </a:lnTo>
                <a:lnTo>
                  <a:pt x="109982" y="167322"/>
                </a:lnTo>
                <a:lnTo>
                  <a:pt x="109982" y="117030"/>
                </a:lnTo>
                <a:lnTo>
                  <a:pt x="204978" y="117030"/>
                </a:lnTo>
                <a:lnTo>
                  <a:pt x="204978" y="10560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872543" y="5969620"/>
            <a:ext cx="164108" cy="204991"/>
          </a:xfrm>
          <a:custGeom>
            <a:avLst/>
            <a:gdLst/>
            <a:ahLst/>
            <a:cxnLst/>
            <a:rect l="l" t="t" r="r" b="b"/>
            <a:pathLst>
              <a:path w="180975" h="226059">
                <a:moveTo>
                  <a:pt x="13462" y="156973"/>
                </a:moveTo>
                <a:lnTo>
                  <a:pt x="13462" y="40386"/>
                </a:lnTo>
                <a:lnTo>
                  <a:pt x="84075" y="40386"/>
                </a:lnTo>
                <a:lnTo>
                  <a:pt x="84075" y="28956"/>
                </a:lnTo>
                <a:lnTo>
                  <a:pt x="0" y="28956"/>
                </a:lnTo>
                <a:lnTo>
                  <a:pt x="0" y="168658"/>
                </a:lnTo>
                <a:lnTo>
                  <a:pt x="13970" y="168658"/>
                </a:lnTo>
                <a:lnTo>
                  <a:pt x="39553" y="168372"/>
                </a:lnTo>
                <a:lnTo>
                  <a:pt x="60897" y="167324"/>
                </a:lnTo>
                <a:lnTo>
                  <a:pt x="80050" y="165229"/>
                </a:lnTo>
                <a:lnTo>
                  <a:pt x="99061" y="161800"/>
                </a:lnTo>
                <a:lnTo>
                  <a:pt x="97283" y="150115"/>
                </a:lnTo>
                <a:lnTo>
                  <a:pt x="78871" y="153652"/>
                </a:lnTo>
                <a:lnTo>
                  <a:pt x="60103" y="155735"/>
                </a:lnTo>
                <a:lnTo>
                  <a:pt x="39096" y="156723"/>
                </a:lnTo>
                <a:lnTo>
                  <a:pt x="13970" y="156973"/>
                </a:lnTo>
                <a:lnTo>
                  <a:pt x="13462" y="156973"/>
                </a:lnTo>
                <a:close/>
              </a:path>
              <a:path w="180975" h="226059">
                <a:moveTo>
                  <a:pt x="122937" y="88139"/>
                </a:moveTo>
                <a:lnTo>
                  <a:pt x="68834" y="88139"/>
                </a:lnTo>
                <a:lnTo>
                  <a:pt x="68834" y="99569"/>
                </a:lnTo>
                <a:lnTo>
                  <a:pt x="122937" y="99569"/>
                </a:lnTo>
                <a:lnTo>
                  <a:pt x="122937" y="213108"/>
                </a:lnTo>
                <a:lnTo>
                  <a:pt x="135891" y="213108"/>
                </a:lnTo>
                <a:lnTo>
                  <a:pt x="135891" y="6096"/>
                </a:lnTo>
                <a:lnTo>
                  <a:pt x="122937" y="6096"/>
                </a:lnTo>
                <a:lnTo>
                  <a:pt x="122937" y="88139"/>
                </a:lnTo>
                <a:close/>
              </a:path>
              <a:path w="180975" h="226059">
                <a:moveTo>
                  <a:pt x="167642" y="0"/>
                </a:moveTo>
                <a:lnTo>
                  <a:pt x="167642" y="225554"/>
                </a:lnTo>
                <a:lnTo>
                  <a:pt x="180850" y="225554"/>
                </a:lnTo>
                <a:lnTo>
                  <a:pt x="180850" y="0"/>
                </a:lnTo>
                <a:lnTo>
                  <a:pt x="167642" y="0"/>
                </a:lnTo>
                <a:close/>
              </a:path>
            </a:pathLst>
          </a:custGeom>
          <a:ln w="6350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084446" y="5969620"/>
            <a:ext cx="157774" cy="204991"/>
          </a:xfrm>
          <a:custGeom>
            <a:avLst/>
            <a:gdLst/>
            <a:ahLst/>
            <a:cxnLst/>
            <a:rect l="l" t="t" r="r" b="b"/>
            <a:pathLst>
              <a:path w="173989" h="226059">
                <a:moveTo>
                  <a:pt x="160022" y="0"/>
                </a:moveTo>
                <a:lnTo>
                  <a:pt x="160022" y="225554"/>
                </a:lnTo>
                <a:lnTo>
                  <a:pt x="173484" y="225554"/>
                </a:lnTo>
                <a:lnTo>
                  <a:pt x="173484" y="0"/>
                </a:lnTo>
                <a:lnTo>
                  <a:pt x="160022" y="0"/>
                </a:lnTo>
                <a:close/>
              </a:path>
              <a:path w="173989" h="226059">
                <a:moveTo>
                  <a:pt x="56134" y="18288"/>
                </a:moveTo>
                <a:lnTo>
                  <a:pt x="33433" y="23785"/>
                </a:lnTo>
                <a:lnTo>
                  <a:pt x="15684" y="39402"/>
                </a:lnTo>
                <a:lnTo>
                  <a:pt x="4127" y="63830"/>
                </a:lnTo>
                <a:lnTo>
                  <a:pt x="0" y="95759"/>
                </a:lnTo>
                <a:lnTo>
                  <a:pt x="4127" y="127795"/>
                </a:lnTo>
                <a:lnTo>
                  <a:pt x="15684" y="152211"/>
                </a:lnTo>
                <a:lnTo>
                  <a:pt x="33433" y="167769"/>
                </a:lnTo>
                <a:lnTo>
                  <a:pt x="56134" y="173230"/>
                </a:lnTo>
                <a:lnTo>
                  <a:pt x="78689" y="167769"/>
                </a:lnTo>
                <a:lnTo>
                  <a:pt x="96362" y="152211"/>
                </a:lnTo>
                <a:lnTo>
                  <a:pt x="107891" y="127795"/>
                </a:lnTo>
                <a:lnTo>
                  <a:pt x="112015" y="95759"/>
                </a:lnTo>
                <a:lnTo>
                  <a:pt x="107891" y="63830"/>
                </a:lnTo>
                <a:lnTo>
                  <a:pt x="96362" y="39402"/>
                </a:lnTo>
                <a:lnTo>
                  <a:pt x="78689" y="23785"/>
                </a:lnTo>
                <a:lnTo>
                  <a:pt x="56134" y="18288"/>
                </a:lnTo>
                <a:close/>
              </a:path>
              <a:path w="173989" h="226059">
                <a:moveTo>
                  <a:pt x="56134" y="30226"/>
                </a:moveTo>
                <a:lnTo>
                  <a:pt x="73450" y="35036"/>
                </a:lnTo>
                <a:lnTo>
                  <a:pt x="87027" y="48514"/>
                </a:lnTo>
                <a:lnTo>
                  <a:pt x="95890" y="69231"/>
                </a:lnTo>
                <a:lnTo>
                  <a:pt x="99061" y="95759"/>
                </a:lnTo>
                <a:lnTo>
                  <a:pt x="95890" y="122326"/>
                </a:lnTo>
                <a:lnTo>
                  <a:pt x="87027" y="143130"/>
                </a:lnTo>
                <a:lnTo>
                  <a:pt x="73450" y="156696"/>
                </a:lnTo>
                <a:lnTo>
                  <a:pt x="56134" y="161546"/>
                </a:lnTo>
                <a:lnTo>
                  <a:pt x="38671" y="156696"/>
                </a:lnTo>
                <a:lnTo>
                  <a:pt x="25019" y="143130"/>
                </a:lnTo>
                <a:lnTo>
                  <a:pt x="16129" y="122326"/>
                </a:lnTo>
                <a:lnTo>
                  <a:pt x="12954" y="95759"/>
                </a:lnTo>
                <a:lnTo>
                  <a:pt x="16129" y="69231"/>
                </a:lnTo>
                <a:lnTo>
                  <a:pt x="25019" y="48514"/>
                </a:lnTo>
                <a:lnTo>
                  <a:pt x="38671" y="35036"/>
                </a:lnTo>
                <a:lnTo>
                  <a:pt x="56134" y="30226"/>
                </a:lnTo>
                <a:close/>
              </a:path>
            </a:pathLst>
          </a:custGeom>
          <a:ln w="6350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297272" y="5969390"/>
            <a:ext cx="157198" cy="204991"/>
          </a:xfrm>
          <a:custGeom>
            <a:avLst/>
            <a:gdLst/>
            <a:ahLst/>
            <a:cxnLst/>
            <a:rect l="l" t="t" r="r" b="b"/>
            <a:pathLst>
              <a:path w="173354" h="226059">
                <a:moveTo>
                  <a:pt x="13462" y="158243"/>
                </a:moveTo>
                <a:lnTo>
                  <a:pt x="13462" y="97029"/>
                </a:lnTo>
                <a:lnTo>
                  <a:pt x="93219" y="97029"/>
                </a:lnTo>
                <a:lnTo>
                  <a:pt x="93219" y="85599"/>
                </a:lnTo>
                <a:lnTo>
                  <a:pt x="13462" y="85599"/>
                </a:lnTo>
                <a:lnTo>
                  <a:pt x="13462" y="33274"/>
                </a:lnTo>
                <a:lnTo>
                  <a:pt x="104141" y="33274"/>
                </a:lnTo>
                <a:lnTo>
                  <a:pt x="104141" y="21590"/>
                </a:lnTo>
                <a:lnTo>
                  <a:pt x="0" y="21590"/>
                </a:lnTo>
                <a:lnTo>
                  <a:pt x="0" y="169674"/>
                </a:lnTo>
                <a:lnTo>
                  <a:pt x="16764" y="169674"/>
                </a:lnTo>
                <a:lnTo>
                  <a:pt x="48010" y="169340"/>
                </a:lnTo>
                <a:lnTo>
                  <a:pt x="74327" y="168150"/>
                </a:lnTo>
                <a:lnTo>
                  <a:pt x="98025" y="165816"/>
                </a:lnTo>
                <a:lnTo>
                  <a:pt x="121413" y="162054"/>
                </a:lnTo>
                <a:lnTo>
                  <a:pt x="120143" y="150623"/>
                </a:lnTo>
                <a:lnTo>
                  <a:pt x="97132" y="154493"/>
                </a:lnTo>
                <a:lnTo>
                  <a:pt x="73787" y="156815"/>
                </a:lnTo>
                <a:lnTo>
                  <a:pt x="47776" y="157946"/>
                </a:lnTo>
                <a:lnTo>
                  <a:pt x="16764" y="158243"/>
                </a:lnTo>
                <a:lnTo>
                  <a:pt x="13462" y="158243"/>
                </a:lnTo>
                <a:close/>
              </a:path>
              <a:path w="173354" h="226059">
                <a:moveTo>
                  <a:pt x="159767" y="0"/>
                </a:moveTo>
                <a:lnTo>
                  <a:pt x="159767" y="88393"/>
                </a:lnTo>
                <a:lnTo>
                  <a:pt x="107951" y="88393"/>
                </a:lnTo>
                <a:lnTo>
                  <a:pt x="107951" y="100077"/>
                </a:lnTo>
                <a:lnTo>
                  <a:pt x="159767" y="100077"/>
                </a:lnTo>
                <a:lnTo>
                  <a:pt x="159767" y="226062"/>
                </a:lnTo>
                <a:lnTo>
                  <a:pt x="173230" y="226062"/>
                </a:lnTo>
                <a:lnTo>
                  <a:pt x="173230" y="0"/>
                </a:lnTo>
                <a:lnTo>
                  <a:pt x="159767" y="0"/>
                </a:lnTo>
                <a:close/>
              </a:path>
            </a:pathLst>
          </a:custGeom>
          <a:ln w="6350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581165" y="5991731"/>
            <a:ext cx="149713" cy="97889"/>
          </a:xfrm>
          <a:custGeom>
            <a:avLst/>
            <a:gdLst/>
            <a:ahLst/>
            <a:cxnLst/>
            <a:rect l="l" t="t" r="r" b="b"/>
            <a:pathLst>
              <a:path w="165100" h="107950">
                <a:moveTo>
                  <a:pt x="113793" y="96267"/>
                </a:moveTo>
                <a:lnTo>
                  <a:pt x="51054" y="96267"/>
                </a:lnTo>
                <a:lnTo>
                  <a:pt x="51054" y="11430"/>
                </a:lnTo>
                <a:lnTo>
                  <a:pt x="113793" y="11430"/>
                </a:lnTo>
                <a:lnTo>
                  <a:pt x="113793" y="96267"/>
                </a:lnTo>
                <a:close/>
              </a:path>
              <a:path w="165100" h="107950">
                <a:moveTo>
                  <a:pt x="37846" y="96267"/>
                </a:moveTo>
                <a:lnTo>
                  <a:pt x="254" y="96267"/>
                </a:lnTo>
                <a:lnTo>
                  <a:pt x="254" y="107697"/>
                </a:lnTo>
                <a:lnTo>
                  <a:pt x="164848" y="107697"/>
                </a:lnTo>
                <a:lnTo>
                  <a:pt x="164848" y="96267"/>
                </a:lnTo>
                <a:lnTo>
                  <a:pt x="127255" y="96267"/>
                </a:lnTo>
                <a:lnTo>
                  <a:pt x="127255" y="11430"/>
                </a:lnTo>
                <a:lnTo>
                  <a:pt x="164848" y="11430"/>
                </a:lnTo>
                <a:lnTo>
                  <a:pt x="164848" y="0"/>
                </a:lnTo>
                <a:lnTo>
                  <a:pt x="0" y="0"/>
                </a:lnTo>
                <a:lnTo>
                  <a:pt x="0" y="11430"/>
                </a:lnTo>
                <a:lnTo>
                  <a:pt x="37846" y="11430"/>
                </a:lnTo>
                <a:lnTo>
                  <a:pt x="37846" y="96267"/>
                </a:lnTo>
                <a:close/>
              </a:path>
            </a:pathLst>
          </a:custGeom>
          <a:ln w="6350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4563659" y="5969390"/>
            <a:ext cx="384647" cy="204991"/>
          </a:xfrm>
          <a:custGeom>
            <a:avLst/>
            <a:gdLst/>
            <a:ahLst/>
            <a:cxnLst/>
            <a:rect l="l" t="t" r="r" b="b"/>
            <a:pathLst>
              <a:path w="424179" h="226059">
                <a:moveTo>
                  <a:pt x="0" y="183644"/>
                </a:moveTo>
                <a:lnTo>
                  <a:pt x="0" y="195074"/>
                </a:lnTo>
                <a:lnTo>
                  <a:pt x="204980" y="195074"/>
                </a:lnTo>
                <a:lnTo>
                  <a:pt x="204980" y="183644"/>
                </a:lnTo>
                <a:lnTo>
                  <a:pt x="0" y="183644"/>
                </a:lnTo>
                <a:close/>
              </a:path>
              <a:path w="424179" h="226059">
                <a:moveTo>
                  <a:pt x="255273" y="156973"/>
                </a:moveTo>
                <a:lnTo>
                  <a:pt x="255273" y="100077"/>
                </a:lnTo>
                <a:lnTo>
                  <a:pt x="322584" y="100077"/>
                </a:lnTo>
                <a:lnTo>
                  <a:pt x="322584" y="26416"/>
                </a:lnTo>
                <a:lnTo>
                  <a:pt x="241557" y="26416"/>
                </a:lnTo>
                <a:lnTo>
                  <a:pt x="241557" y="38100"/>
                </a:lnTo>
                <a:lnTo>
                  <a:pt x="309375" y="38100"/>
                </a:lnTo>
                <a:lnTo>
                  <a:pt x="309375" y="88647"/>
                </a:lnTo>
                <a:lnTo>
                  <a:pt x="242065" y="88647"/>
                </a:lnTo>
                <a:lnTo>
                  <a:pt x="242065" y="168404"/>
                </a:lnTo>
                <a:lnTo>
                  <a:pt x="256543" y="168404"/>
                </a:lnTo>
                <a:lnTo>
                  <a:pt x="277450" y="168158"/>
                </a:lnTo>
                <a:lnTo>
                  <a:pt x="298453" y="167197"/>
                </a:lnTo>
                <a:lnTo>
                  <a:pt x="320409" y="165189"/>
                </a:lnTo>
                <a:lnTo>
                  <a:pt x="344174" y="161800"/>
                </a:lnTo>
                <a:lnTo>
                  <a:pt x="342904" y="150369"/>
                </a:lnTo>
                <a:lnTo>
                  <a:pt x="319444" y="153759"/>
                </a:lnTo>
                <a:lnTo>
                  <a:pt x="297723" y="155767"/>
                </a:lnTo>
                <a:lnTo>
                  <a:pt x="277002" y="156727"/>
                </a:lnTo>
                <a:lnTo>
                  <a:pt x="256543" y="156973"/>
                </a:lnTo>
                <a:lnTo>
                  <a:pt x="255273" y="156973"/>
                </a:lnTo>
                <a:close/>
              </a:path>
              <a:path w="424179" h="226059">
                <a:moveTo>
                  <a:pt x="365256" y="83567"/>
                </a:moveTo>
                <a:lnTo>
                  <a:pt x="334014" y="83567"/>
                </a:lnTo>
                <a:lnTo>
                  <a:pt x="334014" y="94997"/>
                </a:lnTo>
                <a:lnTo>
                  <a:pt x="365256" y="94997"/>
                </a:lnTo>
                <a:lnTo>
                  <a:pt x="365256" y="213362"/>
                </a:lnTo>
                <a:lnTo>
                  <a:pt x="378210" y="213362"/>
                </a:lnTo>
                <a:lnTo>
                  <a:pt x="378210" y="6350"/>
                </a:lnTo>
                <a:lnTo>
                  <a:pt x="365256" y="6350"/>
                </a:lnTo>
                <a:lnTo>
                  <a:pt x="365256" y="83567"/>
                </a:lnTo>
                <a:close/>
              </a:path>
              <a:path w="424179" h="226059">
                <a:moveTo>
                  <a:pt x="410977" y="0"/>
                </a:moveTo>
                <a:lnTo>
                  <a:pt x="410977" y="225808"/>
                </a:lnTo>
                <a:lnTo>
                  <a:pt x="424185" y="225808"/>
                </a:lnTo>
                <a:lnTo>
                  <a:pt x="424185" y="0"/>
                </a:lnTo>
                <a:lnTo>
                  <a:pt x="410977" y="0"/>
                </a:lnTo>
                <a:close/>
              </a:path>
            </a:pathLst>
          </a:custGeom>
          <a:ln w="6350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993457" y="5969620"/>
            <a:ext cx="160653" cy="201537"/>
          </a:xfrm>
          <a:custGeom>
            <a:avLst/>
            <a:gdLst/>
            <a:ahLst/>
            <a:cxnLst/>
            <a:rect l="l" t="t" r="r" b="b"/>
            <a:pathLst>
              <a:path w="177164" h="222250">
                <a:moveTo>
                  <a:pt x="163578" y="0"/>
                </a:moveTo>
                <a:lnTo>
                  <a:pt x="163578" y="129795"/>
                </a:lnTo>
                <a:lnTo>
                  <a:pt x="177040" y="129795"/>
                </a:lnTo>
                <a:lnTo>
                  <a:pt x="177040" y="0"/>
                </a:lnTo>
                <a:lnTo>
                  <a:pt x="163578" y="0"/>
                </a:lnTo>
                <a:close/>
              </a:path>
              <a:path w="177164" h="222250">
                <a:moveTo>
                  <a:pt x="33782" y="143003"/>
                </a:moveTo>
                <a:lnTo>
                  <a:pt x="33782" y="221998"/>
                </a:lnTo>
                <a:lnTo>
                  <a:pt x="177040" y="221998"/>
                </a:lnTo>
                <a:lnTo>
                  <a:pt x="177040" y="143003"/>
                </a:lnTo>
                <a:lnTo>
                  <a:pt x="33782" y="143003"/>
                </a:lnTo>
                <a:close/>
              </a:path>
              <a:path w="177164" h="222250">
                <a:moveTo>
                  <a:pt x="163832" y="154179"/>
                </a:moveTo>
                <a:lnTo>
                  <a:pt x="163832" y="210568"/>
                </a:lnTo>
                <a:lnTo>
                  <a:pt x="46990" y="210568"/>
                </a:lnTo>
                <a:lnTo>
                  <a:pt x="46990" y="154179"/>
                </a:lnTo>
                <a:lnTo>
                  <a:pt x="163832" y="154179"/>
                </a:lnTo>
                <a:close/>
              </a:path>
              <a:path w="177164" h="222250">
                <a:moveTo>
                  <a:pt x="56896" y="12700"/>
                </a:moveTo>
                <a:lnTo>
                  <a:pt x="33968" y="16438"/>
                </a:lnTo>
                <a:lnTo>
                  <a:pt x="15970" y="26987"/>
                </a:lnTo>
                <a:lnTo>
                  <a:pt x="4210" y="43347"/>
                </a:lnTo>
                <a:lnTo>
                  <a:pt x="0" y="64516"/>
                </a:lnTo>
                <a:lnTo>
                  <a:pt x="4210" y="85686"/>
                </a:lnTo>
                <a:lnTo>
                  <a:pt x="15970" y="102045"/>
                </a:lnTo>
                <a:lnTo>
                  <a:pt x="33968" y="112594"/>
                </a:lnTo>
                <a:lnTo>
                  <a:pt x="56896" y="116333"/>
                </a:lnTo>
                <a:lnTo>
                  <a:pt x="80118" y="112594"/>
                </a:lnTo>
                <a:lnTo>
                  <a:pt x="98267" y="102045"/>
                </a:lnTo>
                <a:lnTo>
                  <a:pt x="110082" y="85686"/>
                </a:lnTo>
                <a:lnTo>
                  <a:pt x="114301" y="64516"/>
                </a:lnTo>
                <a:lnTo>
                  <a:pt x="110082" y="43347"/>
                </a:lnTo>
                <a:lnTo>
                  <a:pt x="98267" y="26987"/>
                </a:lnTo>
                <a:lnTo>
                  <a:pt x="80118" y="16438"/>
                </a:lnTo>
                <a:lnTo>
                  <a:pt x="56896" y="12700"/>
                </a:lnTo>
                <a:close/>
              </a:path>
              <a:path w="177164" h="222250">
                <a:moveTo>
                  <a:pt x="56896" y="24130"/>
                </a:moveTo>
                <a:lnTo>
                  <a:pt x="74772" y="27154"/>
                </a:lnTo>
                <a:lnTo>
                  <a:pt x="88837" y="35560"/>
                </a:lnTo>
                <a:lnTo>
                  <a:pt x="98045" y="48347"/>
                </a:lnTo>
                <a:lnTo>
                  <a:pt x="101347" y="64516"/>
                </a:lnTo>
                <a:lnTo>
                  <a:pt x="98045" y="80685"/>
                </a:lnTo>
                <a:lnTo>
                  <a:pt x="88837" y="93473"/>
                </a:lnTo>
                <a:lnTo>
                  <a:pt x="74772" y="101879"/>
                </a:lnTo>
                <a:lnTo>
                  <a:pt x="56896" y="104903"/>
                </a:lnTo>
                <a:lnTo>
                  <a:pt x="39207" y="101879"/>
                </a:lnTo>
                <a:lnTo>
                  <a:pt x="25305" y="93473"/>
                </a:lnTo>
                <a:lnTo>
                  <a:pt x="16212" y="80685"/>
                </a:lnTo>
                <a:lnTo>
                  <a:pt x="12954" y="64516"/>
                </a:lnTo>
                <a:lnTo>
                  <a:pt x="16212" y="48347"/>
                </a:lnTo>
                <a:lnTo>
                  <a:pt x="25305" y="35560"/>
                </a:lnTo>
                <a:lnTo>
                  <a:pt x="39207" y="27154"/>
                </a:lnTo>
                <a:lnTo>
                  <a:pt x="56896" y="24130"/>
                </a:lnTo>
                <a:close/>
              </a:path>
            </a:pathLst>
          </a:custGeom>
          <a:ln w="6350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199371" y="5984131"/>
            <a:ext cx="397890" cy="163532"/>
          </a:xfrm>
          <a:custGeom>
            <a:avLst/>
            <a:gdLst/>
            <a:ahLst/>
            <a:cxnLst/>
            <a:rect l="l" t="t" r="r" b="b"/>
            <a:pathLst>
              <a:path w="438785" h="180340">
                <a:moveTo>
                  <a:pt x="101855" y="0"/>
                </a:moveTo>
                <a:lnTo>
                  <a:pt x="69664" y="4337"/>
                </a:lnTo>
                <a:lnTo>
                  <a:pt x="44164" y="16605"/>
                </a:lnTo>
                <a:lnTo>
                  <a:pt x="27380" y="35683"/>
                </a:lnTo>
                <a:lnTo>
                  <a:pt x="21336" y="60452"/>
                </a:lnTo>
                <a:lnTo>
                  <a:pt x="27380" y="85329"/>
                </a:lnTo>
                <a:lnTo>
                  <a:pt x="44164" y="104395"/>
                </a:lnTo>
                <a:lnTo>
                  <a:pt x="69664" y="116603"/>
                </a:lnTo>
                <a:lnTo>
                  <a:pt x="101855" y="120905"/>
                </a:lnTo>
                <a:lnTo>
                  <a:pt x="134085" y="116603"/>
                </a:lnTo>
                <a:lnTo>
                  <a:pt x="159672" y="104395"/>
                </a:lnTo>
                <a:lnTo>
                  <a:pt x="176544" y="85329"/>
                </a:lnTo>
                <a:lnTo>
                  <a:pt x="182628" y="60452"/>
                </a:lnTo>
                <a:lnTo>
                  <a:pt x="176544" y="35683"/>
                </a:lnTo>
                <a:lnTo>
                  <a:pt x="159672" y="16605"/>
                </a:lnTo>
                <a:lnTo>
                  <a:pt x="134085" y="4337"/>
                </a:lnTo>
                <a:lnTo>
                  <a:pt x="101855" y="0"/>
                </a:lnTo>
                <a:close/>
              </a:path>
              <a:path w="438785" h="180340">
                <a:moveTo>
                  <a:pt x="101855" y="11176"/>
                </a:moveTo>
                <a:lnTo>
                  <a:pt x="128926" y="14839"/>
                </a:lnTo>
                <a:lnTo>
                  <a:pt x="150592" y="25051"/>
                </a:lnTo>
                <a:lnTo>
                  <a:pt x="164971" y="40644"/>
                </a:lnTo>
                <a:lnTo>
                  <a:pt x="170182" y="60452"/>
                </a:lnTo>
                <a:lnTo>
                  <a:pt x="164971" y="80407"/>
                </a:lnTo>
                <a:lnTo>
                  <a:pt x="150592" y="96076"/>
                </a:lnTo>
                <a:lnTo>
                  <a:pt x="128926" y="106316"/>
                </a:lnTo>
                <a:lnTo>
                  <a:pt x="101855" y="109983"/>
                </a:lnTo>
                <a:lnTo>
                  <a:pt x="74930" y="106316"/>
                </a:lnTo>
                <a:lnTo>
                  <a:pt x="53340" y="96076"/>
                </a:lnTo>
                <a:lnTo>
                  <a:pt x="38989" y="80407"/>
                </a:lnTo>
                <a:lnTo>
                  <a:pt x="33782" y="60452"/>
                </a:lnTo>
                <a:lnTo>
                  <a:pt x="38989" y="40644"/>
                </a:lnTo>
                <a:lnTo>
                  <a:pt x="53340" y="25051"/>
                </a:lnTo>
                <a:lnTo>
                  <a:pt x="74930" y="14839"/>
                </a:lnTo>
                <a:lnTo>
                  <a:pt x="101855" y="11176"/>
                </a:lnTo>
                <a:close/>
              </a:path>
              <a:path w="438785" h="180340">
                <a:moveTo>
                  <a:pt x="0" y="166626"/>
                </a:moveTo>
                <a:lnTo>
                  <a:pt x="0" y="178056"/>
                </a:lnTo>
                <a:lnTo>
                  <a:pt x="204726" y="178056"/>
                </a:lnTo>
                <a:lnTo>
                  <a:pt x="204726" y="166626"/>
                </a:lnTo>
                <a:lnTo>
                  <a:pt x="0" y="166626"/>
                </a:lnTo>
                <a:close/>
              </a:path>
              <a:path w="438785" h="180340">
                <a:moveTo>
                  <a:pt x="342396" y="168404"/>
                </a:moveTo>
                <a:lnTo>
                  <a:pt x="342396" y="120905"/>
                </a:lnTo>
                <a:lnTo>
                  <a:pt x="417073" y="120905"/>
                </a:lnTo>
                <a:lnTo>
                  <a:pt x="417073" y="109475"/>
                </a:lnTo>
                <a:lnTo>
                  <a:pt x="273815" y="109475"/>
                </a:lnTo>
                <a:lnTo>
                  <a:pt x="273815" y="66040"/>
                </a:lnTo>
                <a:lnTo>
                  <a:pt x="411739" y="66040"/>
                </a:lnTo>
                <a:lnTo>
                  <a:pt x="411739" y="2032"/>
                </a:lnTo>
                <a:lnTo>
                  <a:pt x="259845" y="2032"/>
                </a:lnTo>
                <a:lnTo>
                  <a:pt x="259845" y="13208"/>
                </a:lnTo>
                <a:lnTo>
                  <a:pt x="398530" y="13208"/>
                </a:lnTo>
                <a:lnTo>
                  <a:pt x="398530" y="54864"/>
                </a:lnTo>
                <a:lnTo>
                  <a:pt x="260607" y="54864"/>
                </a:lnTo>
                <a:lnTo>
                  <a:pt x="260607" y="120905"/>
                </a:lnTo>
                <a:lnTo>
                  <a:pt x="328934" y="120905"/>
                </a:lnTo>
                <a:lnTo>
                  <a:pt x="328934" y="168404"/>
                </a:lnTo>
                <a:lnTo>
                  <a:pt x="233682" y="168404"/>
                </a:lnTo>
                <a:lnTo>
                  <a:pt x="233682" y="180088"/>
                </a:lnTo>
                <a:lnTo>
                  <a:pt x="438663" y="180088"/>
                </a:lnTo>
                <a:lnTo>
                  <a:pt x="438663" y="168404"/>
                </a:lnTo>
                <a:lnTo>
                  <a:pt x="342396" y="168404"/>
                </a:lnTo>
                <a:close/>
              </a:path>
            </a:pathLst>
          </a:custGeom>
          <a:ln w="6350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686680" y="5969620"/>
            <a:ext cx="167563" cy="204991"/>
          </a:xfrm>
          <a:custGeom>
            <a:avLst/>
            <a:gdLst/>
            <a:ahLst/>
            <a:cxnLst/>
            <a:rect l="l" t="t" r="r" b="b"/>
            <a:pathLst>
              <a:path w="184785" h="226059">
                <a:moveTo>
                  <a:pt x="74930" y="35306"/>
                </a:moveTo>
                <a:lnTo>
                  <a:pt x="128779" y="35306"/>
                </a:lnTo>
                <a:lnTo>
                  <a:pt x="128779" y="23876"/>
                </a:lnTo>
                <a:lnTo>
                  <a:pt x="7874" y="23876"/>
                </a:lnTo>
                <a:lnTo>
                  <a:pt x="7874" y="35306"/>
                </a:lnTo>
                <a:lnTo>
                  <a:pt x="61468" y="35306"/>
                </a:lnTo>
                <a:lnTo>
                  <a:pt x="61468" y="72390"/>
                </a:lnTo>
                <a:lnTo>
                  <a:pt x="56007" y="101756"/>
                </a:lnTo>
                <a:lnTo>
                  <a:pt x="41783" y="129573"/>
                </a:lnTo>
                <a:lnTo>
                  <a:pt x="22034" y="152866"/>
                </a:lnTo>
                <a:lnTo>
                  <a:pt x="0" y="168658"/>
                </a:lnTo>
                <a:lnTo>
                  <a:pt x="8382" y="179326"/>
                </a:lnTo>
                <a:lnTo>
                  <a:pt x="26753" y="166205"/>
                </a:lnTo>
                <a:lnTo>
                  <a:pt x="43910" y="147893"/>
                </a:lnTo>
                <a:lnTo>
                  <a:pt x="58353" y="125676"/>
                </a:lnTo>
                <a:lnTo>
                  <a:pt x="68580" y="100839"/>
                </a:lnTo>
                <a:lnTo>
                  <a:pt x="78435" y="124068"/>
                </a:lnTo>
                <a:lnTo>
                  <a:pt x="92552" y="144940"/>
                </a:lnTo>
                <a:lnTo>
                  <a:pt x="109479" y="162240"/>
                </a:lnTo>
                <a:lnTo>
                  <a:pt x="127763" y="174754"/>
                </a:lnTo>
                <a:lnTo>
                  <a:pt x="135891" y="164086"/>
                </a:lnTo>
                <a:lnTo>
                  <a:pt x="113936" y="148651"/>
                </a:lnTo>
                <a:lnTo>
                  <a:pt x="94362" y="126334"/>
                </a:lnTo>
                <a:lnTo>
                  <a:pt x="80312" y="99970"/>
                </a:lnTo>
                <a:lnTo>
                  <a:pt x="74930" y="72390"/>
                </a:lnTo>
                <a:lnTo>
                  <a:pt x="74930" y="35306"/>
                </a:lnTo>
                <a:close/>
              </a:path>
              <a:path w="184785" h="226059">
                <a:moveTo>
                  <a:pt x="170944" y="0"/>
                </a:moveTo>
                <a:lnTo>
                  <a:pt x="170944" y="83821"/>
                </a:lnTo>
                <a:lnTo>
                  <a:pt x="116841" y="83821"/>
                </a:lnTo>
                <a:lnTo>
                  <a:pt x="116841" y="95505"/>
                </a:lnTo>
                <a:lnTo>
                  <a:pt x="170944" y="95505"/>
                </a:lnTo>
                <a:lnTo>
                  <a:pt x="170944" y="225808"/>
                </a:lnTo>
                <a:lnTo>
                  <a:pt x="184406" y="225808"/>
                </a:lnTo>
                <a:lnTo>
                  <a:pt x="184406" y="0"/>
                </a:lnTo>
                <a:lnTo>
                  <a:pt x="170944" y="0"/>
                </a:lnTo>
                <a:close/>
              </a:path>
            </a:pathLst>
          </a:custGeom>
          <a:ln w="6350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899966" y="5969620"/>
            <a:ext cx="189444" cy="203840"/>
          </a:xfrm>
          <a:custGeom>
            <a:avLst/>
            <a:gdLst/>
            <a:ahLst/>
            <a:cxnLst/>
            <a:rect l="l" t="t" r="r" b="b"/>
            <a:pathLst>
              <a:path w="208914" h="224790">
                <a:moveTo>
                  <a:pt x="128017" y="113031"/>
                </a:moveTo>
                <a:lnTo>
                  <a:pt x="106133" y="102133"/>
                </a:lnTo>
                <a:lnTo>
                  <a:pt x="88202" y="86234"/>
                </a:lnTo>
                <a:lnTo>
                  <a:pt x="76081" y="66525"/>
                </a:lnTo>
                <a:lnTo>
                  <a:pt x="71628" y="44196"/>
                </a:lnTo>
                <a:lnTo>
                  <a:pt x="71628" y="28956"/>
                </a:lnTo>
                <a:lnTo>
                  <a:pt x="124969" y="28956"/>
                </a:lnTo>
                <a:lnTo>
                  <a:pt x="124969" y="17780"/>
                </a:lnTo>
                <a:lnTo>
                  <a:pt x="4826" y="17780"/>
                </a:lnTo>
                <a:lnTo>
                  <a:pt x="4826" y="28956"/>
                </a:lnTo>
                <a:lnTo>
                  <a:pt x="58420" y="28956"/>
                </a:lnTo>
                <a:lnTo>
                  <a:pt x="58420" y="44450"/>
                </a:lnTo>
                <a:lnTo>
                  <a:pt x="53757" y="68977"/>
                </a:lnTo>
                <a:lnTo>
                  <a:pt x="41116" y="90361"/>
                </a:lnTo>
                <a:lnTo>
                  <a:pt x="22522" y="107459"/>
                </a:lnTo>
                <a:lnTo>
                  <a:pt x="0" y="119127"/>
                </a:lnTo>
                <a:lnTo>
                  <a:pt x="7112" y="129795"/>
                </a:lnTo>
                <a:lnTo>
                  <a:pt x="26063" y="120195"/>
                </a:lnTo>
                <a:lnTo>
                  <a:pt x="42704" y="106903"/>
                </a:lnTo>
                <a:lnTo>
                  <a:pt x="56154" y="90325"/>
                </a:lnTo>
                <a:lnTo>
                  <a:pt x="65532" y="70866"/>
                </a:lnTo>
                <a:lnTo>
                  <a:pt x="74514" y="88123"/>
                </a:lnTo>
                <a:lnTo>
                  <a:pt x="87281" y="102998"/>
                </a:lnTo>
                <a:lnTo>
                  <a:pt x="103145" y="115015"/>
                </a:lnTo>
                <a:lnTo>
                  <a:pt x="121413" y="123699"/>
                </a:lnTo>
                <a:lnTo>
                  <a:pt x="128017" y="113031"/>
                </a:lnTo>
                <a:close/>
              </a:path>
              <a:path w="208914" h="224790">
                <a:moveTo>
                  <a:pt x="102109" y="213870"/>
                </a:moveTo>
                <a:lnTo>
                  <a:pt x="77605" y="211842"/>
                </a:lnTo>
                <a:lnTo>
                  <a:pt x="58865" y="206028"/>
                </a:lnTo>
                <a:lnTo>
                  <a:pt x="46887" y="196832"/>
                </a:lnTo>
                <a:lnTo>
                  <a:pt x="42672" y="184660"/>
                </a:lnTo>
                <a:lnTo>
                  <a:pt x="46887" y="172487"/>
                </a:lnTo>
                <a:lnTo>
                  <a:pt x="58865" y="163292"/>
                </a:lnTo>
                <a:lnTo>
                  <a:pt x="77605" y="157477"/>
                </a:lnTo>
                <a:lnTo>
                  <a:pt x="102109" y="155449"/>
                </a:lnTo>
                <a:lnTo>
                  <a:pt x="126759" y="157477"/>
                </a:lnTo>
                <a:lnTo>
                  <a:pt x="145575" y="163292"/>
                </a:lnTo>
                <a:lnTo>
                  <a:pt x="157581" y="172487"/>
                </a:lnTo>
                <a:lnTo>
                  <a:pt x="161800" y="184660"/>
                </a:lnTo>
                <a:lnTo>
                  <a:pt x="157581" y="196832"/>
                </a:lnTo>
                <a:lnTo>
                  <a:pt x="145575" y="206028"/>
                </a:lnTo>
                <a:lnTo>
                  <a:pt x="126759" y="211842"/>
                </a:lnTo>
                <a:lnTo>
                  <a:pt x="102109" y="213870"/>
                </a:lnTo>
                <a:close/>
              </a:path>
              <a:path w="208914" h="224790">
                <a:moveTo>
                  <a:pt x="102109" y="144527"/>
                </a:moveTo>
                <a:lnTo>
                  <a:pt x="71684" y="147190"/>
                </a:lnTo>
                <a:lnTo>
                  <a:pt x="48832" y="154973"/>
                </a:lnTo>
                <a:lnTo>
                  <a:pt x="34457" y="167566"/>
                </a:lnTo>
                <a:lnTo>
                  <a:pt x="29464" y="184660"/>
                </a:lnTo>
                <a:lnTo>
                  <a:pt x="34457" y="201753"/>
                </a:lnTo>
                <a:lnTo>
                  <a:pt x="48832" y="214346"/>
                </a:lnTo>
                <a:lnTo>
                  <a:pt x="71684" y="222129"/>
                </a:lnTo>
                <a:lnTo>
                  <a:pt x="102109" y="224792"/>
                </a:lnTo>
                <a:lnTo>
                  <a:pt x="132573" y="222129"/>
                </a:lnTo>
                <a:lnTo>
                  <a:pt x="155513" y="214346"/>
                </a:lnTo>
                <a:lnTo>
                  <a:pt x="169975" y="201753"/>
                </a:lnTo>
                <a:lnTo>
                  <a:pt x="175008" y="184660"/>
                </a:lnTo>
                <a:lnTo>
                  <a:pt x="169975" y="167566"/>
                </a:lnTo>
                <a:lnTo>
                  <a:pt x="155513" y="154973"/>
                </a:lnTo>
                <a:lnTo>
                  <a:pt x="132573" y="147190"/>
                </a:lnTo>
                <a:lnTo>
                  <a:pt x="102109" y="144527"/>
                </a:lnTo>
                <a:close/>
              </a:path>
              <a:path w="208914" h="224790">
                <a:moveTo>
                  <a:pt x="173230" y="60452"/>
                </a:moveTo>
                <a:lnTo>
                  <a:pt x="173230" y="0"/>
                </a:lnTo>
                <a:lnTo>
                  <a:pt x="159767" y="0"/>
                </a:lnTo>
                <a:lnTo>
                  <a:pt x="159767" y="137161"/>
                </a:lnTo>
                <a:lnTo>
                  <a:pt x="173230" y="137161"/>
                </a:lnTo>
                <a:lnTo>
                  <a:pt x="173230" y="72136"/>
                </a:lnTo>
                <a:lnTo>
                  <a:pt x="208536" y="72136"/>
                </a:lnTo>
                <a:lnTo>
                  <a:pt x="208536" y="60452"/>
                </a:lnTo>
                <a:lnTo>
                  <a:pt x="173230" y="60452"/>
                </a:lnTo>
                <a:close/>
              </a:path>
            </a:pathLst>
          </a:custGeom>
          <a:ln w="6350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3872543" y="5969620"/>
            <a:ext cx="164108" cy="204991"/>
          </a:xfrm>
          <a:custGeom>
            <a:avLst/>
            <a:gdLst/>
            <a:ahLst/>
            <a:cxnLst/>
            <a:rect l="l" t="t" r="r" b="b"/>
            <a:pathLst>
              <a:path w="180975" h="226059">
                <a:moveTo>
                  <a:pt x="135891" y="213108"/>
                </a:moveTo>
                <a:lnTo>
                  <a:pt x="122937" y="213108"/>
                </a:lnTo>
                <a:lnTo>
                  <a:pt x="122937" y="99569"/>
                </a:lnTo>
                <a:lnTo>
                  <a:pt x="68834" y="99569"/>
                </a:lnTo>
                <a:lnTo>
                  <a:pt x="68834" y="88139"/>
                </a:lnTo>
                <a:lnTo>
                  <a:pt x="122937" y="88139"/>
                </a:lnTo>
                <a:lnTo>
                  <a:pt x="122937" y="6096"/>
                </a:lnTo>
                <a:lnTo>
                  <a:pt x="135891" y="6096"/>
                </a:lnTo>
                <a:lnTo>
                  <a:pt x="135891" y="213108"/>
                </a:lnTo>
                <a:close/>
              </a:path>
              <a:path w="180975" h="226059">
                <a:moveTo>
                  <a:pt x="13970" y="168658"/>
                </a:moveTo>
                <a:lnTo>
                  <a:pt x="0" y="168658"/>
                </a:lnTo>
                <a:lnTo>
                  <a:pt x="0" y="28956"/>
                </a:lnTo>
                <a:lnTo>
                  <a:pt x="84075" y="28956"/>
                </a:lnTo>
                <a:lnTo>
                  <a:pt x="84075" y="40386"/>
                </a:lnTo>
                <a:lnTo>
                  <a:pt x="13462" y="40386"/>
                </a:lnTo>
                <a:lnTo>
                  <a:pt x="13462" y="156973"/>
                </a:lnTo>
                <a:lnTo>
                  <a:pt x="98326" y="156973"/>
                </a:lnTo>
                <a:lnTo>
                  <a:pt x="99061" y="161800"/>
                </a:lnTo>
                <a:lnTo>
                  <a:pt x="80050" y="165229"/>
                </a:lnTo>
                <a:lnTo>
                  <a:pt x="60897" y="167324"/>
                </a:lnTo>
                <a:lnTo>
                  <a:pt x="39553" y="168372"/>
                </a:lnTo>
                <a:lnTo>
                  <a:pt x="13970" y="168658"/>
                </a:lnTo>
                <a:close/>
              </a:path>
              <a:path w="180975" h="226059">
                <a:moveTo>
                  <a:pt x="98326" y="156973"/>
                </a:moveTo>
                <a:lnTo>
                  <a:pt x="13970" y="156973"/>
                </a:lnTo>
                <a:lnTo>
                  <a:pt x="39096" y="156723"/>
                </a:lnTo>
                <a:lnTo>
                  <a:pt x="60103" y="155735"/>
                </a:lnTo>
                <a:lnTo>
                  <a:pt x="78871" y="153652"/>
                </a:lnTo>
                <a:lnTo>
                  <a:pt x="97283" y="150115"/>
                </a:lnTo>
                <a:lnTo>
                  <a:pt x="98326" y="156973"/>
                </a:lnTo>
                <a:close/>
              </a:path>
              <a:path w="180975" h="226059">
                <a:moveTo>
                  <a:pt x="180850" y="225554"/>
                </a:moveTo>
                <a:lnTo>
                  <a:pt x="167642" y="225554"/>
                </a:lnTo>
                <a:lnTo>
                  <a:pt x="167642" y="0"/>
                </a:lnTo>
                <a:lnTo>
                  <a:pt x="180850" y="0"/>
                </a:lnTo>
                <a:lnTo>
                  <a:pt x="180850" y="225554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4084446" y="5969620"/>
            <a:ext cx="157774" cy="204991"/>
          </a:xfrm>
          <a:custGeom>
            <a:avLst/>
            <a:gdLst/>
            <a:ahLst/>
            <a:cxnLst/>
            <a:rect l="l" t="t" r="r" b="b"/>
            <a:pathLst>
              <a:path w="173989" h="226059">
                <a:moveTo>
                  <a:pt x="173484" y="225554"/>
                </a:moveTo>
                <a:lnTo>
                  <a:pt x="160022" y="225554"/>
                </a:lnTo>
                <a:lnTo>
                  <a:pt x="160022" y="0"/>
                </a:lnTo>
                <a:lnTo>
                  <a:pt x="173484" y="0"/>
                </a:lnTo>
                <a:lnTo>
                  <a:pt x="173484" y="225554"/>
                </a:lnTo>
                <a:close/>
              </a:path>
              <a:path w="173989" h="226059">
                <a:moveTo>
                  <a:pt x="56134" y="173230"/>
                </a:moveTo>
                <a:lnTo>
                  <a:pt x="33433" y="167769"/>
                </a:lnTo>
                <a:lnTo>
                  <a:pt x="15684" y="152211"/>
                </a:lnTo>
                <a:lnTo>
                  <a:pt x="4127" y="127795"/>
                </a:lnTo>
                <a:lnTo>
                  <a:pt x="0" y="95759"/>
                </a:lnTo>
                <a:lnTo>
                  <a:pt x="4127" y="63830"/>
                </a:lnTo>
                <a:lnTo>
                  <a:pt x="15684" y="39402"/>
                </a:lnTo>
                <a:lnTo>
                  <a:pt x="33433" y="23785"/>
                </a:lnTo>
                <a:lnTo>
                  <a:pt x="56134" y="18288"/>
                </a:lnTo>
                <a:lnTo>
                  <a:pt x="78689" y="23785"/>
                </a:lnTo>
                <a:lnTo>
                  <a:pt x="85978" y="30226"/>
                </a:lnTo>
                <a:lnTo>
                  <a:pt x="56134" y="30226"/>
                </a:lnTo>
                <a:lnTo>
                  <a:pt x="38671" y="35036"/>
                </a:lnTo>
                <a:lnTo>
                  <a:pt x="25019" y="48514"/>
                </a:lnTo>
                <a:lnTo>
                  <a:pt x="16129" y="69231"/>
                </a:lnTo>
                <a:lnTo>
                  <a:pt x="12954" y="95759"/>
                </a:lnTo>
                <a:lnTo>
                  <a:pt x="16129" y="122326"/>
                </a:lnTo>
                <a:lnTo>
                  <a:pt x="25019" y="143130"/>
                </a:lnTo>
                <a:lnTo>
                  <a:pt x="38671" y="156696"/>
                </a:lnTo>
                <a:lnTo>
                  <a:pt x="56134" y="161546"/>
                </a:lnTo>
                <a:lnTo>
                  <a:pt x="85758" y="161546"/>
                </a:lnTo>
                <a:lnTo>
                  <a:pt x="78689" y="167769"/>
                </a:lnTo>
                <a:lnTo>
                  <a:pt x="56134" y="173230"/>
                </a:lnTo>
                <a:close/>
              </a:path>
              <a:path w="173989" h="226059">
                <a:moveTo>
                  <a:pt x="85758" y="161546"/>
                </a:moveTo>
                <a:lnTo>
                  <a:pt x="56134" y="161546"/>
                </a:lnTo>
                <a:lnTo>
                  <a:pt x="73450" y="156696"/>
                </a:lnTo>
                <a:lnTo>
                  <a:pt x="87027" y="143130"/>
                </a:lnTo>
                <a:lnTo>
                  <a:pt x="95890" y="122326"/>
                </a:lnTo>
                <a:lnTo>
                  <a:pt x="99061" y="95759"/>
                </a:lnTo>
                <a:lnTo>
                  <a:pt x="95890" y="69231"/>
                </a:lnTo>
                <a:lnTo>
                  <a:pt x="87027" y="48514"/>
                </a:lnTo>
                <a:lnTo>
                  <a:pt x="73450" y="35036"/>
                </a:lnTo>
                <a:lnTo>
                  <a:pt x="56134" y="30226"/>
                </a:lnTo>
                <a:lnTo>
                  <a:pt x="85978" y="30226"/>
                </a:lnTo>
                <a:lnTo>
                  <a:pt x="96362" y="39402"/>
                </a:lnTo>
                <a:lnTo>
                  <a:pt x="107891" y="63830"/>
                </a:lnTo>
                <a:lnTo>
                  <a:pt x="112015" y="95759"/>
                </a:lnTo>
                <a:lnTo>
                  <a:pt x="107891" y="127795"/>
                </a:lnTo>
                <a:lnTo>
                  <a:pt x="96362" y="152211"/>
                </a:lnTo>
                <a:lnTo>
                  <a:pt x="85758" y="161546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4297272" y="5969390"/>
            <a:ext cx="157198" cy="204991"/>
          </a:xfrm>
          <a:custGeom>
            <a:avLst/>
            <a:gdLst/>
            <a:ahLst/>
            <a:cxnLst/>
            <a:rect l="l" t="t" r="r" b="b"/>
            <a:pathLst>
              <a:path w="173354" h="226059">
                <a:moveTo>
                  <a:pt x="173230" y="226062"/>
                </a:moveTo>
                <a:lnTo>
                  <a:pt x="159768" y="226062"/>
                </a:lnTo>
                <a:lnTo>
                  <a:pt x="159768" y="100077"/>
                </a:lnTo>
                <a:lnTo>
                  <a:pt x="107951" y="100077"/>
                </a:lnTo>
                <a:lnTo>
                  <a:pt x="107951" y="88393"/>
                </a:lnTo>
                <a:lnTo>
                  <a:pt x="159768" y="88393"/>
                </a:lnTo>
                <a:lnTo>
                  <a:pt x="159768" y="0"/>
                </a:lnTo>
                <a:lnTo>
                  <a:pt x="173230" y="0"/>
                </a:lnTo>
                <a:lnTo>
                  <a:pt x="173230" y="226062"/>
                </a:lnTo>
                <a:close/>
              </a:path>
              <a:path w="173354" h="226059">
                <a:moveTo>
                  <a:pt x="16764" y="169674"/>
                </a:moveTo>
                <a:lnTo>
                  <a:pt x="0" y="169674"/>
                </a:lnTo>
                <a:lnTo>
                  <a:pt x="0" y="21590"/>
                </a:lnTo>
                <a:lnTo>
                  <a:pt x="104141" y="21590"/>
                </a:lnTo>
                <a:lnTo>
                  <a:pt x="104141" y="33274"/>
                </a:lnTo>
                <a:lnTo>
                  <a:pt x="13462" y="33274"/>
                </a:lnTo>
                <a:lnTo>
                  <a:pt x="13462" y="85599"/>
                </a:lnTo>
                <a:lnTo>
                  <a:pt x="93219" y="85599"/>
                </a:lnTo>
                <a:lnTo>
                  <a:pt x="93219" y="97029"/>
                </a:lnTo>
                <a:lnTo>
                  <a:pt x="13462" y="97029"/>
                </a:lnTo>
                <a:lnTo>
                  <a:pt x="13462" y="158243"/>
                </a:lnTo>
                <a:lnTo>
                  <a:pt x="120990" y="158243"/>
                </a:lnTo>
                <a:lnTo>
                  <a:pt x="121413" y="162054"/>
                </a:lnTo>
                <a:lnTo>
                  <a:pt x="98025" y="165816"/>
                </a:lnTo>
                <a:lnTo>
                  <a:pt x="74327" y="168150"/>
                </a:lnTo>
                <a:lnTo>
                  <a:pt x="48010" y="169340"/>
                </a:lnTo>
                <a:lnTo>
                  <a:pt x="16764" y="169674"/>
                </a:lnTo>
                <a:close/>
              </a:path>
              <a:path w="173354" h="226059">
                <a:moveTo>
                  <a:pt x="120990" y="158243"/>
                </a:moveTo>
                <a:lnTo>
                  <a:pt x="16764" y="158243"/>
                </a:lnTo>
                <a:lnTo>
                  <a:pt x="47776" y="157946"/>
                </a:lnTo>
                <a:lnTo>
                  <a:pt x="73787" y="156815"/>
                </a:lnTo>
                <a:lnTo>
                  <a:pt x="97132" y="154493"/>
                </a:lnTo>
                <a:lnTo>
                  <a:pt x="120143" y="150623"/>
                </a:lnTo>
                <a:lnTo>
                  <a:pt x="120990" y="158243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4581159" y="5991738"/>
            <a:ext cx="149713" cy="97889"/>
          </a:xfrm>
          <a:custGeom>
            <a:avLst/>
            <a:gdLst/>
            <a:ahLst/>
            <a:cxnLst/>
            <a:rect l="l" t="t" r="r" b="b"/>
            <a:pathLst>
              <a:path w="165100" h="107950">
                <a:moveTo>
                  <a:pt x="164846" y="0"/>
                </a:moveTo>
                <a:lnTo>
                  <a:pt x="113792" y="0"/>
                </a:lnTo>
                <a:lnTo>
                  <a:pt x="113792" y="11430"/>
                </a:lnTo>
                <a:lnTo>
                  <a:pt x="113792" y="96266"/>
                </a:lnTo>
                <a:lnTo>
                  <a:pt x="51054" y="96266"/>
                </a:lnTo>
                <a:lnTo>
                  <a:pt x="51054" y="11430"/>
                </a:lnTo>
                <a:lnTo>
                  <a:pt x="113792" y="11430"/>
                </a:lnTo>
                <a:lnTo>
                  <a:pt x="113792" y="0"/>
                </a:lnTo>
                <a:lnTo>
                  <a:pt x="0" y="0"/>
                </a:lnTo>
                <a:lnTo>
                  <a:pt x="0" y="11430"/>
                </a:lnTo>
                <a:lnTo>
                  <a:pt x="37846" y="11430"/>
                </a:lnTo>
                <a:lnTo>
                  <a:pt x="37846" y="96266"/>
                </a:lnTo>
                <a:lnTo>
                  <a:pt x="254" y="96266"/>
                </a:lnTo>
                <a:lnTo>
                  <a:pt x="254" y="107696"/>
                </a:lnTo>
                <a:lnTo>
                  <a:pt x="164846" y="107696"/>
                </a:lnTo>
                <a:lnTo>
                  <a:pt x="164846" y="96266"/>
                </a:lnTo>
                <a:lnTo>
                  <a:pt x="127254" y="96266"/>
                </a:lnTo>
                <a:lnTo>
                  <a:pt x="127254" y="11430"/>
                </a:lnTo>
                <a:lnTo>
                  <a:pt x="164846" y="11430"/>
                </a:lnTo>
                <a:lnTo>
                  <a:pt x="164846" y="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563654" y="5969396"/>
            <a:ext cx="384647" cy="204991"/>
          </a:xfrm>
          <a:custGeom>
            <a:avLst/>
            <a:gdLst/>
            <a:ahLst/>
            <a:cxnLst/>
            <a:rect l="l" t="t" r="r" b="b"/>
            <a:pathLst>
              <a:path w="424179" h="226059">
                <a:moveTo>
                  <a:pt x="204978" y="183642"/>
                </a:moveTo>
                <a:lnTo>
                  <a:pt x="0" y="183642"/>
                </a:lnTo>
                <a:lnTo>
                  <a:pt x="0" y="195072"/>
                </a:lnTo>
                <a:lnTo>
                  <a:pt x="204978" y="195072"/>
                </a:lnTo>
                <a:lnTo>
                  <a:pt x="204978" y="183642"/>
                </a:lnTo>
                <a:close/>
              </a:path>
              <a:path w="424179" h="226059">
                <a:moveTo>
                  <a:pt x="344170" y="161798"/>
                </a:moveTo>
                <a:lnTo>
                  <a:pt x="343636" y="156972"/>
                </a:lnTo>
                <a:lnTo>
                  <a:pt x="342900" y="150368"/>
                </a:lnTo>
                <a:lnTo>
                  <a:pt x="319443" y="153758"/>
                </a:lnTo>
                <a:lnTo>
                  <a:pt x="297726" y="155765"/>
                </a:lnTo>
                <a:lnTo>
                  <a:pt x="276999" y="156730"/>
                </a:lnTo>
                <a:lnTo>
                  <a:pt x="256540" y="156972"/>
                </a:lnTo>
                <a:lnTo>
                  <a:pt x="255270" y="156972"/>
                </a:lnTo>
                <a:lnTo>
                  <a:pt x="255270" y="100076"/>
                </a:lnTo>
                <a:lnTo>
                  <a:pt x="322580" y="100076"/>
                </a:lnTo>
                <a:lnTo>
                  <a:pt x="322580" y="26416"/>
                </a:lnTo>
                <a:lnTo>
                  <a:pt x="241554" y="26416"/>
                </a:lnTo>
                <a:lnTo>
                  <a:pt x="241554" y="38100"/>
                </a:lnTo>
                <a:lnTo>
                  <a:pt x="309372" y="38100"/>
                </a:lnTo>
                <a:lnTo>
                  <a:pt x="309372" y="88646"/>
                </a:lnTo>
                <a:lnTo>
                  <a:pt x="242062" y="88646"/>
                </a:lnTo>
                <a:lnTo>
                  <a:pt x="242062" y="168402"/>
                </a:lnTo>
                <a:lnTo>
                  <a:pt x="256540" y="168402"/>
                </a:lnTo>
                <a:lnTo>
                  <a:pt x="277456" y="168160"/>
                </a:lnTo>
                <a:lnTo>
                  <a:pt x="298450" y="167195"/>
                </a:lnTo>
                <a:lnTo>
                  <a:pt x="320408" y="165188"/>
                </a:lnTo>
                <a:lnTo>
                  <a:pt x="344170" y="161798"/>
                </a:lnTo>
                <a:close/>
              </a:path>
              <a:path w="424179" h="226059">
                <a:moveTo>
                  <a:pt x="378206" y="6350"/>
                </a:moveTo>
                <a:lnTo>
                  <a:pt x="365252" y="6350"/>
                </a:lnTo>
                <a:lnTo>
                  <a:pt x="365252" y="83566"/>
                </a:lnTo>
                <a:lnTo>
                  <a:pt x="334010" y="83566"/>
                </a:lnTo>
                <a:lnTo>
                  <a:pt x="334010" y="94996"/>
                </a:lnTo>
                <a:lnTo>
                  <a:pt x="365252" y="94996"/>
                </a:lnTo>
                <a:lnTo>
                  <a:pt x="365252" y="213360"/>
                </a:lnTo>
                <a:lnTo>
                  <a:pt x="378206" y="213360"/>
                </a:lnTo>
                <a:lnTo>
                  <a:pt x="378206" y="6350"/>
                </a:lnTo>
                <a:close/>
              </a:path>
              <a:path w="424179" h="226059">
                <a:moveTo>
                  <a:pt x="424180" y="0"/>
                </a:moveTo>
                <a:lnTo>
                  <a:pt x="410972" y="0"/>
                </a:lnTo>
                <a:lnTo>
                  <a:pt x="410972" y="225806"/>
                </a:lnTo>
                <a:lnTo>
                  <a:pt x="424180" y="225806"/>
                </a:lnTo>
                <a:lnTo>
                  <a:pt x="424180" y="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993457" y="5969620"/>
            <a:ext cx="160653" cy="201537"/>
          </a:xfrm>
          <a:custGeom>
            <a:avLst/>
            <a:gdLst/>
            <a:ahLst/>
            <a:cxnLst/>
            <a:rect l="l" t="t" r="r" b="b"/>
            <a:pathLst>
              <a:path w="177164" h="222250">
                <a:moveTo>
                  <a:pt x="177040" y="129795"/>
                </a:moveTo>
                <a:lnTo>
                  <a:pt x="163578" y="129795"/>
                </a:lnTo>
                <a:lnTo>
                  <a:pt x="163578" y="0"/>
                </a:lnTo>
                <a:lnTo>
                  <a:pt x="177040" y="0"/>
                </a:lnTo>
                <a:lnTo>
                  <a:pt x="177040" y="129795"/>
                </a:lnTo>
                <a:close/>
              </a:path>
              <a:path w="177164" h="222250">
                <a:moveTo>
                  <a:pt x="177040" y="221998"/>
                </a:moveTo>
                <a:lnTo>
                  <a:pt x="33782" y="221998"/>
                </a:lnTo>
                <a:lnTo>
                  <a:pt x="33782" y="143003"/>
                </a:lnTo>
                <a:lnTo>
                  <a:pt x="177040" y="143003"/>
                </a:lnTo>
                <a:lnTo>
                  <a:pt x="177040" y="154179"/>
                </a:lnTo>
                <a:lnTo>
                  <a:pt x="46990" y="154179"/>
                </a:lnTo>
                <a:lnTo>
                  <a:pt x="46990" y="210568"/>
                </a:lnTo>
                <a:lnTo>
                  <a:pt x="177040" y="210568"/>
                </a:lnTo>
                <a:lnTo>
                  <a:pt x="177040" y="221998"/>
                </a:lnTo>
                <a:close/>
              </a:path>
              <a:path w="177164" h="222250">
                <a:moveTo>
                  <a:pt x="177040" y="210568"/>
                </a:moveTo>
                <a:lnTo>
                  <a:pt x="163832" y="210568"/>
                </a:lnTo>
                <a:lnTo>
                  <a:pt x="163832" y="154179"/>
                </a:lnTo>
                <a:lnTo>
                  <a:pt x="177040" y="154179"/>
                </a:lnTo>
                <a:lnTo>
                  <a:pt x="177040" y="210568"/>
                </a:lnTo>
                <a:close/>
              </a:path>
              <a:path w="177164" h="222250">
                <a:moveTo>
                  <a:pt x="56896" y="116333"/>
                </a:moveTo>
                <a:lnTo>
                  <a:pt x="33968" y="112594"/>
                </a:lnTo>
                <a:lnTo>
                  <a:pt x="15970" y="102045"/>
                </a:lnTo>
                <a:lnTo>
                  <a:pt x="4210" y="85686"/>
                </a:lnTo>
                <a:lnTo>
                  <a:pt x="0" y="64516"/>
                </a:lnTo>
                <a:lnTo>
                  <a:pt x="4210" y="43347"/>
                </a:lnTo>
                <a:lnTo>
                  <a:pt x="15970" y="26987"/>
                </a:lnTo>
                <a:lnTo>
                  <a:pt x="33968" y="16438"/>
                </a:lnTo>
                <a:lnTo>
                  <a:pt x="56896" y="12700"/>
                </a:lnTo>
                <a:lnTo>
                  <a:pt x="80118" y="16438"/>
                </a:lnTo>
                <a:lnTo>
                  <a:pt x="93351" y="24130"/>
                </a:lnTo>
                <a:lnTo>
                  <a:pt x="56896" y="24130"/>
                </a:lnTo>
                <a:lnTo>
                  <a:pt x="39207" y="27154"/>
                </a:lnTo>
                <a:lnTo>
                  <a:pt x="25305" y="35560"/>
                </a:lnTo>
                <a:lnTo>
                  <a:pt x="16212" y="48347"/>
                </a:lnTo>
                <a:lnTo>
                  <a:pt x="12954" y="64516"/>
                </a:lnTo>
                <a:lnTo>
                  <a:pt x="16212" y="80685"/>
                </a:lnTo>
                <a:lnTo>
                  <a:pt x="25305" y="93473"/>
                </a:lnTo>
                <a:lnTo>
                  <a:pt x="39207" y="101879"/>
                </a:lnTo>
                <a:lnTo>
                  <a:pt x="56896" y="104903"/>
                </a:lnTo>
                <a:lnTo>
                  <a:pt x="93351" y="104903"/>
                </a:lnTo>
                <a:lnTo>
                  <a:pt x="80118" y="112594"/>
                </a:lnTo>
                <a:lnTo>
                  <a:pt x="56896" y="116333"/>
                </a:lnTo>
                <a:close/>
              </a:path>
              <a:path w="177164" h="222250">
                <a:moveTo>
                  <a:pt x="93351" y="104903"/>
                </a:moveTo>
                <a:lnTo>
                  <a:pt x="56896" y="104903"/>
                </a:lnTo>
                <a:lnTo>
                  <a:pt x="74772" y="101879"/>
                </a:lnTo>
                <a:lnTo>
                  <a:pt x="88837" y="93473"/>
                </a:lnTo>
                <a:lnTo>
                  <a:pt x="98045" y="80685"/>
                </a:lnTo>
                <a:lnTo>
                  <a:pt x="101347" y="64516"/>
                </a:lnTo>
                <a:lnTo>
                  <a:pt x="98045" y="48347"/>
                </a:lnTo>
                <a:lnTo>
                  <a:pt x="88837" y="35560"/>
                </a:lnTo>
                <a:lnTo>
                  <a:pt x="74772" y="27154"/>
                </a:lnTo>
                <a:lnTo>
                  <a:pt x="56896" y="24130"/>
                </a:lnTo>
                <a:lnTo>
                  <a:pt x="93351" y="24130"/>
                </a:lnTo>
                <a:lnTo>
                  <a:pt x="98267" y="26987"/>
                </a:lnTo>
                <a:lnTo>
                  <a:pt x="110082" y="43347"/>
                </a:lnTo>
                <a:lnTo>
                  <a:pt x="114301" y="64516"/>
                </a:lnTo>
                <a:lnTo>
                  <a:pt x="110082" y="85686"/>
                </a:lnTo>
                <a:lnTo>
                  <a:pt x="98267" y="102045"/>
                </a:lnTo>
                <a:lnTo>
                  <a:pt x="93351" y="104903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5199371" y="5984131"/>
            <a:ext cx="185989" cy="161805"/>
          </a:xfrm>
          <a:custGeom>
            <a:avLst/>
            <a:gdLst/>
            <a:ahLst/>
            <a:cxnLst/>
            <a:rect l="l" t="t" r="r" b="b"/>
            <a:pathLst>
              <a:path w="205104" h="178434">
                <a:moveTo>
                  <a:pt x="101855" y="120905"/>
                </a:moveTo>
                <a:lnTo>
                  <a:pt x="69664" y="116603"/>
                </a:lnTo>
                <a:lnTo>
                  <a:pt x="44164" y="104395"/>
                </a:lnTo>
                <a:lnTo>
                  <a:pt x="27380" y="85329"/>
                </a:lnTo>
                <a:lnTo>
                  <a:pt x="21336" y="60452"/>
                </a:lnTo>
                <a:lnTo>
                  <a:pt x="27380" y="35683"/>
                </a:lnTo>
                <a:lnTo>
                  <a:pt x="44164" y="16605"/>
                </a:lnTo>
                <a:lnTo>
                  <a:pt x="69664" y="4337"/>
                </a:lnTo>
                <a:lnTo>
                  <a:pt x="101855" y="0"/>
                </a:lnTo>
                <a:lnTo>
                  <a:pt x="134085" y="4337"/>
                </a:lnTo>
                <a:lnTo>
                  <a:pt x="148348" y="11176"/>
                </a:lnTo>
                <a:lnTo>
                  <a:pt x="101855" y="11176"/>
                </a:lnTo>
                <a:lnTo>
                  <a:pt x="74930" y="14839"/>
                </a:lnTo>
                <a:lnTo>
                  <a:pt x="53340" y="25051"/>
                </a:lnTo>
                <a:lnTo>
                  <a:pt x="38989" y="40644"/>
                </a:lnTo>
                <a:lnTo>
                  <a:pt x="33782" y="60452"/>
                </a:lnTo>
                <a:lnTo>
                  <a:pt x="38989" y="80407"/>
                </a:lnTo>
                <a:lnTo>
                  <a:pt x="53340" y="96076"/>
                </a:lnTo>
                <a:lnTo>
                  <a:pt x="74930" y="106316"/>
                </a:lnTo>
                <a:lnTo>
                  <a:pt x="101855" y="109983"/>
                </a:lnTo>
                <a:lnTo>
                  <a:pt x="147960" y="109983"/>
                </a:lnTo>
                <a:lnTo>
                  <a:pt x="134085" y="116603"/>
                </a:lnTo>
                <a:lnTo>
                  <a:pt x="101855" y="120905"/>
                </a:lnTo>
                <a:close/>
              </a:path>
              <a:path w="205104" h="178434">
                <a:moveTo>
                  <a:pt x="147960" y="109983"/>
                </a:moveTo>
                <a:lnTo>
                  <a:pt x="101855" y="109983"/>
                </a:lnTo>
                <a:lnTo>
                  <a:pt x="128926" y="106316"/>
                </a:lnTo>
                <a:lnTo>
                  <a:pt x="150592" y="96076"/>
                </a:lnTo>
                <a:lnTo>
                  <a:pt x="164971" y="80407"/>
                </a:lnTo>
                <a:lnTo>
                  <a:pt x="170182" y="60452"/>
                </a:lnTo>
                <a:lnTo>
                  <a:pt x="164971" y="40644"/>
                </a:lnTo>
                <a:lnTo>
                  <a:pt x="150592" y="25051"/>
                </a:lnTo>
                <a:lnTo>
                  <a:pt x="128926" y="14839"/>
                </a:lnTo>
                <a:lnTo>
                  <a:pt x="101855" y="11176"/>
                </a:lnTo>
                <a:lnTo>
                  <a:pt x="148348" y="11176"/>
                </a:lnTo>
                <a:lnTo>
                  <a:pt x="159672" y="16605"/>
                </a:lnTo>
                <a:lnTo>
                  <a:pt x="176544" y="35683"/>
                </a:lnTo>
                <a:lnTo>
                  <a:pt x="182628" y="60452"/>
                </a:lnTo>
                <a:lnTo>
                  <a:pt x="176544" y="85329"/>
                </a:lnTo>
                <a:lnTo>
                  <a:pt x="159672" y="104395"/>
                </a:lnTo>
                <a:lnTo>
                  <a:pt x="147960" y="109983"/>
                </a:lnTo>
                <a:close/>
              </a:path>
              <a:path w="205104" h="178434">
                <a:moveTo>
                  <a:pt x="204726" y="178056"/>
                </a:moveTo>
                <a:lnTo>
                  <a:pt x="0" y="178056"/>
                </a:lnTo>
                <a:lnTo>
                  <a:pt x="0" y="166626"/>
                </a:lnTo>
                <a:lnTo>
                  <a:pt x="204726" y="166626"/>
                </a:lnTo>
                <a:lnTo>
                  <a:pt x="204726" y="178056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411271" y="5986037"/>
            <a:ext cx="185989" cy="161229"/>
          </a:xfrm>
          <a:custGeom>
            <a:avLst/>
            <a:gdLst/>
            <a:ahLst/>
            <a:cxnLst/>
            <a:rect l="l" t="t" r="r" b="b"/>
            <a:pathLst>
              <a:path w="205104" h="177800">
                <a:moveTo>
                  <a:pt x="204978" y="166370"/>
                </a:moveTo>
                <a:lnTo>
                  <a:pt x="108712" y="166370"/>
                </a:lnTo>
                <a:lnTo>
                  <a:pt x="108712" y="119380"/>
                </a:lnTo>
                <a:lnTo>
                  <a:pt x="183388" y="119380"/>
                </a:lnTo>
                <a:lnTo>
                  <a:pt x="183388" y="107950"/>
                </a:lnTo>
                <a:lnTo>
                  <a:pt x="40132" y="107950"/>
                </a:lnTo>
                <a:lnTo>
                  <a:pt x="40132" y="63500"/>
                </a:lnTo>
                <a:lnTo>
                  <a:pt x="178054" y="63500"/>
                </a:lnTo>
                <a:lnTo>
                  <a:pt x="178054" y="53340"/>
                </a:lnTo>
                <a:lnTo>
                  <a:pt x="178054" y="11430"/>
                </a:lnTo>
                <a:lnTo>
                  <a:pt x="178054" y="0"/>
                </a:lnTo>
                <a:lnTo>
                  <a:pt x="26162" y="0"/>
                </a:lnTo>
                <a:lnTo>
                  <a:pt x="26162" y="11430"/>
                </a:lnTo>
                <a:lnTo>
                  <a:pt x="164846" y="11430"/>
                </a:lnTo>
                <a:lnTo>
                  <a:pt x="164846" y="53340"/>
                </a:lnTo>
                <a:lnTo>
                  <a:pt x="26924" y="53340"/>
                </a:lnTo>
                <a:lnTo>
                  <a:pt x="26924" y="63500"/>
                </a:lnTo>
                <a:lnTo>
                  <a:pt x="26924" y="107950"/>
                </a:lnTo>
                <a:lnTo>
                  <a:pt x="26924" y="119380"/>
                </a:lnTo>
                <a:lnTo>
                  <a:pt x="95250" y="119380"/>
                </a:lnTo>
                <a:lnTo>
                  <a:pt x="95250" y="166370"/>
                </a:lnTo>
                <a:lnTo>
                  <a:pt x="0" y="166370"/>
                </a:lnTo>
                <a:lnTo>
                  <a:pt x="0" y="177800"/>
                </a:lnTo>
                <a:lnTo>
                  <a:pt x="204978" y="177800"/>
                </a:lnTo>
                <a:lnTo>
                  <a:pt x="204978" y="16637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686680" y="5969620"/>
            <a:ext cx="167563" cy="204991"/>
          </a:xfrm>
          <a:custGeom>
            <a:avLst/>
            <a:gdLst/>
            <a:ahLst/>
            <a:cxnLst/>
            <a:rect l="l" t="t" r="r" b="b"/>
            <a:pathLst>
              <a:path w="184785" h="226059">
                <a:moveTo>
                  <a:pt x="184406" y="225808"/>
                </a:moveTo>
                <a:lnTo>
                  <a:pt x="170944" y="225808"/>
                </a:lnTo>
                <a:lnTo>
                  <a:pt x="170944" y="95505"/>
                </a:lnTo>
                <a:lnTo>
                  <a:pt x="116841" y="95505"/>
                </a:lnTo>
                <a:lnTo>
                  <a:pt x="116841" y="83821"/>
                </a:lnTo>
                <a:lnTo>
                  <a:pt x="170944" y="83821"/>
                </a:lnTo>
                <a:lnTo>
                  <a:pt x="170944" y="0"/>
                </a:lnTo>
                <a:lnTo>
                  <a:pt x="184406" y="0"/>
                </a:lnTo>
                <a:lnTo>
                  <a:pt x="184406" y="225808"/>
                </a:lnTo>
                <a:close/>
              </a:path>
              <a:path w="184785" h="226059">
                <a:moveTo>
                  <a:pt x="128779" y="35306"/>
                </a:moveTo>
                <a:lnTo>
                  <a:pt x="7874" y="35306"/>
                </a:lnTo>
                <a:lnTo>
                  <a:pt x="7874" y="23876"/>
                </a:lnTo>
                <a:lnTo>
                  <a:pt x="128779" y="23876"/>
                </a:lnTo>
                <a:lnTo>
                  <a:pt x="128779" y="35306"/>
                </a:lnTo>
                <a:close/>
              </a:path>
              <a:path w="184785" h="226059">
                <a:moveTo>
                  <a:pt x="8382" y="179326"/>
                </a:moveTo>
                <a:lnTo>
                  <a:pt x="0" y="168658"/>
                </a:lnTo>
                <a:lnTo>
                  <a:pt x="22034" y="152866"/>
                </a:lnTo>
                <a:lnTo>
                  <a:pt x="41783" y="129573"/>
                </a:lnTo>
                <a:lnTo>
                  <a:pt x="56007" y="101756"/>
                </a:lnTo>
                <a:lnTo>
                  <a:pt x="61468" y="72390"/>
                </a:lnTo>
                <a:lnTo>
                  <a:pt x="61468" y="35306"/>
                </a:lnTo>
                <a:lnTo>
                  <a:pt x="74930" y="35306"/>
                </a:lnTo>
                <a:lnTo>
                  <a:pt x="74930" y="72390"/>
                </a:lnTo>
                <a:lnTo>
                  <a:pt x="80312" y="99970"/>
                </a:lnTo>
                <a:lnTo>
                  <a:pt x="80775" y="100839"/>
                </a:lnTo>
                <a:lnTo>
                  <a:pt x="68580" y="100839"/>
                </a:lnTo>
                <a:lnTo>
                  <a:pt x="58353" y="125676"/>
                </a:lnTo>
                <a:lnTo>
                  <a:pt x="43910" y="147893"/>
                </a:lnTo>
                <a:lnTo>
                  <a:pt x="26753" y="166205"/>
                </a:lnTo>
                <a:lnTo>
                  <a:pt x="8382" y="179326"/>
                </a:lnTo>
                <a:close/>
              </a:path>
              <a:path w="184785" h="226059">
                <a:moveTo>
                  <a:pt x="127763" y="174754"/>
                </a:moveTo>
                <a:lnTo>
                  <a:pt x="109479" y="162240"/>
                </a:lnTo>
                <a:lnTo>
                  <a:pt x="92552" y="144940"/>
                </a:lnTo>
                <a:lnTo>
                  <a:pt x="78435" y="124068"/>
                </a:lnTo>
                <a:lnTo>
                  <a:pt x="68580" y="100839"/>
                </a:lnTo>
                <a:lnTo>
                  <a:pt x="80775" y="100839"/>
                </a:lnTo>
                <a:lnTo>
                  <a:pt x="94362" y="126334"/>
                </a:lnTo>
                <a:lnTo>
                  <a:pt x="113936" y="148651"/>
                </a:lnTo>
                <a:lnTo>
                  <a:pt x="135891" y="164086"/>
                </a:lnTo>
                <a:lnTo>
                  <a:pt x="127763" y="174754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899966" y="5969620"/>
            <a:ext cx="189444" cy="203840"/>
          </a:xfrm>
          <a:custGeom>
            <a:avLst/>
            <a:gdLst/>
            <a:ahLst/>
            <a:cxnLst/>
            <a:rect l="l" t="t" r="r" b="b"/>
            <a:pathLst>
              <a:path w="208914" h="224790">
                <a:moveTo>
                  <a:pt x="124969" y="28956"/>
                </a:moveTo>
                <a:lnTo>
                  <a:pt x="4826" y="28956"/>
                </a:lnTo>
                <a:lnTo>
                  <a:pt x="4826" y="17780"/>
                </a:lnTo>
                <a:lnTo>
                  <a:pt x="124969" y="17780"/>
                </a:lnTo>
                <a:lnTo>
                  <a:pt x="124969" y="28956"/>
                </a:lnTo>
                <a:close/>
              </a:path>
              <a:path w="208914" h="224790">
                <a:moveTo>
                  <a:pt x="7112" y="129795"/>
                </a:moveTo>
                <a:lnTo>
                  <a:pt x="0" y="119127"/>
                </a:lnTo>
                <a:lnTo>
                  <a:pt x="22522" y="107459"/>
                </a:lnTo>
                <a:lnTo>
                  <a:pt x="41137" y="90325"/>
                </a:lnTo>
                <a:lnTo>
                  <a:pt x="53757" y="68977"/>
                </a:lnTo>
                <a:lnTo>
                  <a:pt x="58420" y="44450"/>
                </a:lnTo>
                <a:lnTo>
                  <a:pt x="58420" y="28956"/>
                </a:lnTo>
                <a:lnTo>
                  <a:pt x="71628" y="28956"/>
                </a:lnTo>
                <a:lnTo>
                  <a:pt x="71679" y="44450"/>
                </a:lnTo>
                <a:lnTo>
                  <a:pt x="76081" y="66525"/>
                </a:lnTo>
                <a:lnTo>
                  <a:pt x="78752" y="70866"/>
                </a:lnTo>
                <a:lnTo>
                  <a:pt x="65532" y="70866"/>
                </a:lnTo>
                <a:lnTo>
                  <a:pt x="56125" y="90361"/>
                </a:lnTo>
                <a:lnTo>
                  <a:pt x="42704" y="106903"/>
                </a:lnTo>
                <a:lnTo>
                  <a:pt x="26063" y="120195"/>
                </a:lnTo>
                <a:lnTo>
                  <a:pt x="7112" y="129795"/>
                </a:lnTo>
                <a:close/>
              </a:path>
              <a:path w="208914" h="224790">
                <a:moveTo>
                  <a:pt x="121413" y="123699"/>
                </a:moveTo>
                <a:lnTo>
                  <a:pt x="103145" y="115015"/>
                </a:lnTo>
                <a:lnTo>
                  <a:pt x="87281" y="102998"/>
                </a:lnTo>
                <a:lnTo>
                  <a:pt x="74514" y="88123"/>
                </a:lnTo>
                <a:lnTo>
                  <a:pt x="65532" y="70866"/>
                </a:lnTo>
                <a:lnTo>
                  <a:pt x="78752" y="70866"/>
                </a:lnTo>
                <a:lnTo>
                  <a:pt x="88202" y="86234"/>
                </a:lnTo>
                <a:lnTo>
                  <a:pt x="106133" y="102133"/>
                </a:lnTo>
                <a:lnTo>
                  <a:pt x="128017" y="113031"/>
                </a:lnTo>
                <a:lnTo>
                  <a:pt x="121413" y="123699"/>
                </a:lnTo>
                <a:close/>
              </a:path>
              <a:path w="208914" h="224790">
                <a:moveTo>
                  <a:pt x="102109" y="224792"/>
                </a:moveTo>
                <a:lnTo>
                  <a:pt x="71684" y="222129"/>
                </a:lnTo>
                <a:lnTo>
                  <a:pt x="48832" y="214346"/>
                </a:lnTo>
                <a:lnTo>
                  <a:pt x="34457" y="201753"/>
                </a:lnTo>
                <a:lnTo>
                  <a:pt x="29464" y="184660"/>
                </a:lnTo>
                <a:lnTo>
                  <a:pt x="34457" y="167566"/>
                </a:lnTo>
                <a:lnTo>
                  <a:pt x="48832" y="154973"/>
                </a:lnTo>
                <a:lnTo>
                  <a:pt x="71684" y="147190"/>
                </a:lnTo>
                <a:lnTo>
                  <a:pt x="102109" y="144527"/>
                </a:lnTo>
                <a:lnTo>
                  <a:pt x="132573" y="147190"/>
                </a:lnTo>
                <a:lnTo>
                  <a:pt x="155513" y="154973"/>
                </a:lnTo>
                <a:lnTo>
                  <a:pt x="156060" y="155449"/>
                </a:lnTo>
                <a:lnTo>
                  <a:pt x="102109" y="155449"/>
                </a:lnTo>
                <a:lnTo>
                  <a:pt x="77605" y="157478"/>
                </a:lnTo>
                <a:lnTo>
                  <a:pt x="58865" y="163292"/>
                </a:lnTo>
                <a:lnTo>
                  <a:pt x="46887" y="172488"/>
                </a:lnTo>
                <a:lnTo>
                  <a:pt x="42672" y="184660"/>
                </a:lnTo>
                <a:lnTo>
                  <a:pt x="46887" y="196832"/>
                </a:lnTo>
                <a:lnTo>
                  <a:pt x="58865" y="206028"/>
                </a:lnTo>
                <a:lnTo>
                  <a:pt x="77605" y="211842"/>
                </a:lnTo>
                <a:lnTo>
                  <a:pt x="102109" y="213870"/>
                </a:lnTo>
                <a:lnTo>
                  <a:pt x="156060" y="213870"/>
                </a:lnTo>
                <a:lnTo>
                  <a:pt x="155513" y="214346"/>
                </a:lnTo>
                <a:lnTo>
                  <a:pt x="132573" y="222129"/>
                </a:lnTo>
                <a:lnTo>
                  <a:pt x="102109" y="224792"/>
                </a:lnTo>
                <a:close/>
              </a:path>
              <a:path w="208914" h="224790">
                <a:moveTo>
                  <a:pt x="156060" y="213870"/>
                </a:moveTo>
                <a:lnTo>
                  <a:pt x="102109" y="213870"/>
                </a:lnTo>
                <a:lnTo>
                  <a:pt x="126759" y="211842"/>
                </a:lnTo>
                <a:lnTo>
                  <a:pt x="145575" y="206028"/>
                </a:lnTo>
                <a:lnTo>
                  <a:pt x="157581" y="196832"/>
                </a:lnTo>
                <a:lnTo>
                  <a:pt x="161800" y="184660"/>
                </a:lnTo>
                <a:lnTo>
                  <a:pt x="157581" y="172488"/>
                </a:lnTo>
                <a:lnTo>
                  <a:pt x="145575" y="163292"/>
                </a:lnTo>
                <a:lnTo>
                  <a:pt x="126759" y="157478"/>
                </a:lnTo>
                <a:lnTo>
                  <a:pt x="102109" y="155449"/>
                </a:lnTo>
                <a:lnTo>
                  <a:pt x="156060" y="155449"/>
                </a:lnTo>
                <a:lnTo>
                  <a:pt x="169975" y="167566"/>
                </a:lnTo>
                <a:lnTo>
                  <a:pt x="175008" y="184660"/>
                </a:lnTo>
                <a:lnTo>
                  <a:pt x="169975" y="201753"/>
                </a:lnTo>
                <a:lnTo>
                  <a:pt x="156060" y="213870"/>
                </a:lnTo>
                <a:close/>
              </a:path>
              <a:path w="208914" h="224790">
                <a:moveTo>
                  <a:pt x="173230" y="137161"/>
                </a:moveTo>
                <a:lnTo>
                  <a:pt x="159768" y="137161"/>
                </a:lnTo>
                <a:lnTo>
                  <a:pt x="159768" y="0"/>
                </a:lnTo>
                <a:lnTo>
                  <a:pt x="173230" y="0"/>
                </a:lnTo>
                <a:lnTo>
                  <a:pt x="173230" y="60452"/>
                </a:lnTo>
                <a:lnTo>
                  <a:pt x="208536" y="60452"/>
                </a:lnTo>
                <a:lnTo>
                  <a:pt x="208536" y="72136"/>
                </a:lnTo>
                <a:lnTo>
                  <a:pt x="173230" y="72136"/>
                </a:lnTo>
                <a:lnTo>
                  <a:pt x="173230" y="137161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7307564" y="5315276"/>
            <a:ext cx="116891" cy="168139"/>
          </a:xfrm>
          <a:custGeom>
            <a:avLst/>
            <a:gdLst/>
            <a:ahLst/>
            <a:cxnLst/>
            <a:rect l="l" t="t" r="r" b="b"/>
            <a:pathLst>
              <a:path w="128904" h="185420">
                <a:moveTo>
                  <a:pt x="0" y="185168"/>
                </a:moveTo>
                <a:lnTo>
                  <a:pt x="43942" y="185168"/>
                </a:lnTo>
                <a:lnTo>
                  <a:pt x="81054" y="178568"/>
                </a:lnTo>
                <a:lnTo>
                  <a:pt x="107475" y="159799"/>
                </a:lnTo>
                <a:lnTo>
                  <a:pt x="123274" y="130410"/>
                </a:lnTo>
                <a:lnTo>
                  <a:pt x="128525" y="91949"/>
                </a:lnTo>
                <a:lnTo>
                  <a:pt x="123270" y="53685"/>
                </a:lnTo>
                <a:lnTo>
                  <a:pt x="107443" y="24733"/>
                </a:lnTo>
                <a:lnTo>
                  <a:pt x="80947" y="6401"/>
                </a:lnTo>
                <a:lnTo>
                  <a:pt x="43688" y="0"/>
                </a:lnTo>
                <a:lnTo>
                  <a:pt x="0" y="0"/>
                </a:lnTo>
                <a:lnTo>
                  <a:pt x="0" y="185168"/>
                </a:lnTo>
                <a:close/>
              </a:path>
              <a:path w="128904" h="185420">
                <a:moveTo>
                  <a:pt x="15240" y="172214"/>
                </a:moveTo>
                <a:lnTo>
                  <a:pt x="15240" y="12700"/>
                </a:lnTo>
                <a:lnTo>
                  <a:pt x="42164" y="12700"/>
                </a:lnTo>
                <a:lnTo>
                  <a:pt x="73732" y="18331"/>
                </a:lnTo>
                <a:lnTo>
                  <a:pt x="95632" y="34322"/>
                </a:lnTo>
                <a:lnTo>
                  <a:pt x="108387" y="59313"/>
                </a:lnTo>
                <a:lnTo>
                  <a:pt x="112523" y="91949"/>
                </a:lnTo>
                <a:lnTo>
                  <a:pt x="108387" y="124743"/>
                </a:lnTo>
                <a:lnTo>
                  <a:pt x="95632" y="150084"/>
                </a:lnTo>
                <a:lnTo>
                  <a:pt x="73732" y="166423"/>
                </a:lnTo>
                <a:lnTo>
                  <a:pt x="42164" y="172214"/>
                </a:lnTo>
                <a:lnTo>
                  <a:pt x="15240" y="172214"/>
                </a:lnTo>
                <a:close/>
              </a:path>
            </a:pathLst>
          </a:custGeom>
          <a:ln w="6350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439772" y="5315276"/>
            <a:ext cx="401921" cy="168139"/>
          </a:xfrm>
          <a:custGeom>
            <a:avLst/>
            <a:gdLst/>
            <a:ahLst/>
            <a:cxnLst/>
            <a:rect l="l" t="t" r="r" b="b"/>
            <a:pathLst>
              <a:path w="443229" h="185420">
                <a:moveTo>
                  <a:pt x="40386" y="110745"/>
                </a:moveTo>
                <a:lnTo>
                  <a:pt x="57166" y="61329"/>
                </a:lnTo>
                <a:lnTo>
                  <a:pt x="71882" y="13716"/>
                </a:lnTo>
                <a:lnTo>
                  <a:pt x="72898" y="13716"/>
                </a:lnTo>
                <a:lnTo>
                  <a:pt x="77788" y="30031"/>
                </a:lnTo>
                <a:lnTo>
                  <a:pt x="82678" y="45752"/>
                </a:lnTo>
                <a:lnTo>
                  <a:pt x="87758" y="61329"/>
                </a:lnTo>
                <a:lnTo>
                  <a:pt x="93219" y="77216"/>
                </a:lnTo>
                <a:lnTo>
                  <a:pt x="104395" y="110745"/>
                </a:lnTo>
                <a:lnTo>
                  <a:pt x="40386" y="110745"/>
                </a:lnTo>
                <a:close/>
              </a:path>
              <a:path w="443229" h="185420">
                <a:moveTo>
                  <a:pt x="129033" y="185168"/>
                </a:moveTo>
                <a:lnTo>
                  <a:pt x="145289" y="185168"/>
                </a:lnTo>
                <a:lnTo>
                  <a:pt x="80519" y="0"/>
                </a:lnTo>
                <a:lnTo>
                  <a:pt x="64770" y="0"/>
                </a:lnTo>
                <a:lnTo>
                  <a:pt x="0" y="185168"/>
                </a:lnTo>
                <a:lnTo>
                  <a:pt x="15240" y="185168"/>
                </a:lnTo>
                <a:lnTo>
                  <a:pt x="36322" y="122937"/>
                </a:lnTo>
                <a:lnTo>
                  <a:pt x="108459" y="122937"/>
                </a:lnTo>
                <a:lnTo>
                  <a:pt x="129033" y="185168"/>
                </a:lnTo>
                <a:close/>
              </a:path>
              <a:path w="443229" h="185420">
                <a:moveTo>
                  <a:pt x="213362" y="185168"/>
                </a:moveTo>
                <a:lnTo>
                  <a:pt x="228856" y="185168"/>
                </a:lnTo>
                <a:lnTo>
                  <a:pt x="228856" y="12954"/>
                </a:lnTo>
                <a:lnTo>
                  <a:pt x="287277" y="12954"/>
                </a:lnTo>
                <a:lnTo>
                  <a:pt x="287277" y="0"/>
                </a:lnTo>
                <a:lnTo>
                  <a:pt x="155195" y="0"/>
                </a:lnTo>
                <a:lnTo>
                  <a:pt x="155195" y="12954"/>
                </a:lnTo>
                <a:lnTo>
                  <a:pt x="213362" y="12954"/>
                </a:lnTo>
                <a:lnTo>
                  <a:pt x="213362" y="185168"/>
                </a:lnTo>
                <a:close/>
              </a:path>
              <a:path w="443229" h="185420">
                <a:moveTo>
                  <a:pt x="337824" y="110745"/>
                </a:moveTo>
                <a:lnTo>
                  <a:pt x="354604" y="61329"/>
                </a:lnTo>
                <a:lnTo>
                  <a:pt x="369320" y="13716"/>
                </a:lnTo>
                <a:lnTo>
                  <a:pt x="370336" y="13716"/>
                </a:lnTo>
                <a:lnTo>
                  <a:pt x="375226" y="30031"/>
                </a:lnTo>
                <a:lnTo>
                  <a:pt x="380115" y="45752"/>
                </a:lnTo>
                <a:lnTo>
                  <a:pt x="385195" y="61329"/>
                </a:lnTo>
                <a:lnTo>
                  <a:pt x="390656" y="77216"/>
                </a:lnTo>
                <a:lnTo>
                  <a:pt x="401833" y="110745"/>
                </a:lnTo>
                <a:lnTo>
                  <a:pt x="337824" y="110745"/>
                </a:lnTo>
                <a:close/>
              </a:path>
              <a:path w="443229" h="185420">
                <a:moveTo>
                  <a:pt x="426471" y="185168"/>
                </a:moveTo>
                <a:lnTo>
                  <a:pt x="442727" y="185168"/>
                </a:lnTo>
                <a:lnTo>
                  <a:pt x="377956" y="0"/>
                </a:lnTo>
                <a:lnTo>
                  <a:pt x="362208" y="0"/>
                </a:lnTo>
                <a:lnTo>
                  <a:pt x="297437" y="185168"/>
                </a:lnTo>
                <a:lnTo>
                  <a:pt x="312677" y="185168"/>
                </a:lnTo>
                <a:lnTo>
                  <a:pt x="333760" y="122937"/>
                </a:lnTo>
                <a:lnTo>
                  <a:pt x="405897" y="122937"/>
                </a:lnTo>
                <a:lnTo>
                  <a:pt x="426471" y="185168"/>
                </a:lnTo>
                <a:close/>
              </a:path>
            </a:pathLst>
          </a:custGeom>
          <a:ln w="6350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931546" y="5315276"/>
            <a:ext cx="530329" cy="168139"/>
          </a:xfrm>
          <a:custGeom>
            <a:avLst/>
            <a:gdLst/>
            <a:ahLst/>
            <a:cxnLst/>
            <a:rect l="l" t="t" r="r" b="b"/>
            <a:pathLst>
              <a:path w="584834" h="185420">
                <a:moveTo>
                  <a:pt x="0" y="185168"/>
                </a:moveTo>
                <a:lnTo>
                  <a:pt x="15240" y="185168"/>
                </a:lnTo>
                <a:lnTo>
                  <a:pt x="15240" y="97283"/>
                </a:lnTo>
                <a:lnTo>
                  <a:pt x="88647" y="97283"/>
                </a:lnTo>
                <a:lnTo>
                  <a:pt x="88647" y="84329"/>
                </a:lnTo>
                <a:lnTo>
                  <a:pt x="15240" y="84329"/>
                </a:lnTo>
                <a:lnTo>
                  <a:pt x="15240" y="12954"/>
                </a:lnTo>
                <a:lnTo>
                  <a:pt x="102109" y="12954"/>
                </a:lnTo>
                <a:lnTo>
                  <a:pt x="102109" y="0"/>
                </a:lnTo>
                <a:lnTo>
                  <a:pt x="0" y="0"/>
                </a:lnTo>
                <a:lnTo>
                  <a:pt x="0" y="185168"/>
                </a:lnTo>
                <a:close/>
              </a:path>
              <a:path w="584834" h="185420">
                <a:moveTo>
                  <a:pt x="150369" y="12700"/>
                </a:moveTo>
                <a:lnTo>
                  <a:pt x="185676" y="12700"/>
                </a:lnTo>
                <a:lnTo>
                  <a:pt x="206957" y="14668"/>
                </a:lnTo>
                <a:lnTo>
                  <a:pt x="222570" y="21018"/>
                </a:lnTo>
                <a:lnTo>
                  <a:pt x="232182" y="32417"/>
                </a:lnTo>
                <a:lnTo>
                  <a:pt x="235460" y="49530"/>
                </a:lnTo>
                <a:lnTo>
                  <a:pt x="232182" y="66933"/>
                </a:lnTo>
                <a:lnTo>
                  <a:pt x="222570" y="79217"/>
                </a:lnTo>
                <a:lnTo>
                  <a:pt x="206957" y="86499"/>
                </a:lnTo>
                <a:lnTo>
                  <a:pt x="185676" y="88901"/>
                </a:lnTo>
                <a:lnTo>
                  <a:pt x="150369" y="88901"/>
                </a:lnTo>
                <a:lnTo>
                  <a:pt x="150369" y="12700"/>
                </a:lnTo>
                <a:close/>
              </a:path>
              <a:path w="584834" h="185420">
                <a:moveTo>
                  <a:pt x="254765" y="185168"/>
                </a:moveTo>
                <a:lnTo>
                  <a:pt x="204726" y="100331"/>
                </a:lnTo>
                <a:lnTo>
                  <a:pt x="223844" y="94715"/>
                </a:lnTo>
                <a:lnTo>
                  <a:pt x="238413" y="84360"/>
                </a:lnTo>
                <a:lnTo>
                  <a:pt x="247696" y="69291"/>
                </a:lnTo>
                <a:lnTo>
                  <a:pt x="250955" y="49530"/>
                </a:lnTo>
                <a:lnTo>
                  <a:pt x="246490" y="26575"/>
                </a:lnTo>
                <a:lnTo>
                  <a:pt x="233905" y="11239"/>
                </a:lnTo>
                <a:lnTo>
                  <a:pt x="214414" y="2667"/>
                </a:lnTo>
                <a:lnTo>
                  <a:pt x="189232" y="0"/>
                </a:lnTo>
                <a:lnTo>
                  <a:pt x="135129" y="0"/>
                </a:lnTo>
                <a:lnTo>
                  <a:pt x="135129" y="185168"/>
                </a:lnTo>
                <a:lnTo>
                  <a:pt x="150369" y="185168"/>
                </a:lnTo>
                <a:lnTo>
                  <a:pt x="150369" y="101601"/>
                </a:lnTo>
                <a:lnTo>
                  <a:pt x="188216" y="101601"/>
                </a:lnTo>
                <a:lnTo>
                  <a:pt x="237492" y="185168"/>
                </a:lnTo>
                <a:lnTo>
                  <a:pt x="254765" y="185168"/>
                </a:lnTo>
                <a:close/>
              </a:path>
              <a:path w="584834" h="185420">
                <a:moveTo>
                  <a:pt x="305057" y="110745"/>
                </a:moveTo>
                <a:lnTo>
                  <a:pt x="321837" y="61329"/>
                </a:lnTo>
                <a:lnTo>
                  <a:pt x="336554" y="13716"/>
                </a:lnTo>
                <a:lnTo>
                  <a:pt x="337570" y="13716"/>
                </a:lnTo>
                <a:lnTo>
                  <a:pt x="342459" y="30031"/>
                </a:lnTo>
                <a:lnTo>
                  <a:pt x="347349" y="45752"/>
                </a:lnTo>
                <a:lnTo>
                  <a:pt x="352429" y="61329"/>
                </a:lnTo>
                <a:lnTo>
                  <a:pt x="357890" y="77216"/>
                </a:lnTo>
                <a:lnTo>
                  <a:pt x="369066" y="110745"/>
                </a:lnTo>
                <a:lnTo>
                  <a:pt x="305057" y="110745"/>
                </a:lnTo>
                <a:close/>
              </a:path>
              <a:path w="584834" h="185420">
                <a:moveTo>
                  <a:pt x="393704" y="185168"/>
                </a:moveTo>
                <a:lnTo>
                  <a:pt x="409961" y="185168"/>
                </a:lnTo>
                <a:lnTo>
                  <a:pt x="345190" y="0"/>
                </a:lnTo>
                <a:lnTo>
                  <a:pt x="329442" y="0"/>
                </a:lnTo>
                <a:lnTo>
                  <a:pt x="264671" y="185168"/>
                </a:lnTo>
                <a:lnTo>
                  <a:pt x="279911" y="185168"/>
                </a:lnTo>
                <a:lnTo>
                  <a:pt x="300993" y="122937"/>
                </a:lnTo>
                <a:lnTo>
                  <a:pt x="373130" y="122937"/>
                </a:lnTo>
                <a:lnTo>
                  <a:pt x="393704" y="185168"/>
                </a:lnTo>
                <a:close/>
              </a:path>
              <a:path w="584834" h="185420">
                <a:moveTo>
                  <a:pt x="438663" y="185168"/>
                </a:moveTo>
                <a:lnTo>
                  <a:pt x="452633" y="185168"/>
                </a:lnTo>
                <a:lnTo>
                  <a:pt x="452633" y="67818"/>
                </a:lnTo>
                <a:lnTo>
                  <a:pt x="452462" y="55590"/>
                </a:lnTo>
                <a:lnTo>
                  <a:pt x="452030" y="42386"/>
                </a:lnTo>
                <a:lnTo>
                  <a:pt x="451454" y="29134"/>
                </a:lnTo>
                <a:lnTo>
                  <a:pt x="450855" y="16764"/>
                </a:lnTo>
                <a:lnTo>
                  <a:pt x="451871" y="16764"/>
                </a:lnTo>
                <a:lnTo>
                  <a:pt x="466349" y="58166"/>
                </a:lnTo>
                <a:lnTo>
                  <a:pt x="505466" y="165356"/>
                </a:lnTo>
                <a:lnTo>
                  <a:pt x="517658" y="165356"/>
                </a:lnTo>
                <a:lnTo>
                  <a:pt x="556520" y="58166"/>
                </a:lnTo>
                <a:lnTo>
                  <a:pt x="570999" y="16764"/>
                </a:lnTo>
                <a:lnTo>
                  <a:pt x="572015" y="16764"/>
                </a:lnTo>
                <a:lnTo>
                  <a:pt x="570407" y="55590"/>
                </a:lnTo>
                <a:lnTo>
                  <a:pt x="570237" y="185168"/>
                </a:lnTo>
                <a:lnTo>
                  <a:pt x="584715" y="185168"/>
                </a:lnTo>
                <a:lnTo>
                  <a:pt x="584715" y="0"/>
                </a:lnTo>
                <a:lnTo>
                  <a:pt x="564395" y="0"/>
                </a:lnTo>
                <a:lnTo>
                  <a:pt x="526294" y="106427"/>
                </a:lnTo>
                <a:lnTo>
                  <a:pt x="522901" y="116563"/>
                </a:lnTo>
                <a:lnTo>
                  <a:pt x="519531" y="126747"/>
                </a:lnTo>
                <a:lnTo>
                  <a:pt x="516114" y="136931"/>
                </a:lnTo>
                <a:lnTo>
                  <a:pt x="512578" y="147067"/>
                </a:lnTo>
                <a:lnTo>
                  <a:pt x="511562" y="147067"/>
                </a:lnTo>
                <a:lnTo>
                  <a:pt x="497084" y="106427"/>
                </a:lnTo>
                <a:lnTo>
                  <a:pt x="458983" y="0"/>
                </a:lnTo>
                <a:lnTo>
                  <a:pt x="438663" y="0"/>
                </a:lnTo>
                <a:lnTo>
                  <a:pt x="438663" y="185168"/>
                </a:lnTo>
                <a:close/>
              </a:path>
            </a:pathLst>
          </a:custGeom>
          <a:ln w="6350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8510596" y="5315276"/>
            <a:ext cx="95586" cy="168139"/>
          </a:xfrm>
          <a:custGeom>
            <a:avLst/>
            <a:gdLst/>
            <a:ahLst/>
            <a:cxnLst/>
            <a:rect l="l" t="t" r="r" b="b"/>
            <a:pathLst>
              <a:path w="105409" h="185420">
                <a:moveTo>
                  <a:pt x="0" y="185168"/>
                </a:moveTo>
                <a:lnTo>
                  <a:pt x="105157" y="185168"/>
                </a:lnTo>
                <a:lnTo>
                  <a:pt x="105157" y="171960"/>
                </a:lnTo>
                <a:lnTo>
                  <a:pt x="15240" y="171960"/>
                </a:lnTo>
                <a:lnTo>
                  <a:pt x="15240" y="93473"/>
                </a:lnTo>
                <a:lnTo>
                  <a:pt x="88647" y="93473"/>
                </a:lnTo>
                <a:lnTo>
                  <a:pt x="88647" y="80519"/>
                </a:lnTo>
                <a:lnTo>
                  <a:pt x="15240" y="80519"/>
                </a:lnTo>
                <a:lnTo>
                  <a:pt x="15240" y="12954"/>
                </a:lnTo>
                <a:lnTo>
                  <a:pt x="102363" y="12954"/>
                </a:lnTo>
                <a:lnTo>
                  <a:pt x="102363" y="0"/>
                </a:lnTo>
                <a:lnTo>
                  <a:pt x="0" y="0"/>
                </a:lnTo>
                <a:lnTo>
                  <a:pt x="0" y="185168"/>
                </a:lnTo>
                <a:close/>
              </a:path>
            </a:pathLst>
          </a:custGeom>
          <a:ln w="6350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8703508" y="5294777"/>
            <a:ext cx="759505" cy="204991"/>
          </a:xfrm>
          <a:custGeom>
            <a:avLst/>
            <a:gdLst/>
            <a:ahLst/>
            <a:cxnLst/>
            <a:rect l="l" t="t" r="r" b="b"/>
            <a:pathLst>
              <a:path w="837565" h="226060">
                <a:moveTo>
                  <a:pt x="0" y="207774"/>
                </a:moveTo>
                <a:lnTo>
                  <a:pt x="95505" y="207774"/>
                </a:lnTo>
                <a:lnTo>
                  <a:pt x="95505" y="194820"/>
                </a:lnTo>
                <a:lnTo>
                  <a:pt x="56896" y="194820"/>
                </a:lnTo>
                <a:lnTo>
                  <a:pt x="56896" y="22606"/>
                </a:lnTo>
                <a:lnTo>
                  <a:pt x="44958" y="22606"/>
                </a:lnTo>
                <a:lnTo>
                  <a:pt x="37798" y="26217"/>
                </a:lnTo>
                <a:lnTo>
                  <a:pt x="29591" y="29400"/>
                </a:lnTo>
                <a:lnTo>
                  <a:pt x="20240" y="32107"/>
                </a:lnTo>
                <a:lnTo>
                  <a:pt x="9652" y="34290"/>
                </a:lnTo>
                <a:lnTo>
                  <a:pt x="9652" y="44196"/>
                </a:lnTo>
                <a:lnTo>
                  <a:pt x="41910" y="44196"/>
                </a:lnTo>
                <a:lnTo>
                  <a:pt x="41910" y="194820"/>
                </a:lnTo>
                <a:lnTo>
                  <a:pt x="0" y="194820"/>
                </a:lnTo>
                <a:lnTo>
                  <a:pt x="0" y="207774"/>
                </a:lnTo>
                <a:close/>
              </a:path>
              <a:path w="837565" h="226060">
                <a:moveTo>
                  <a:pt x="164594" y="207774"/>
                </a:moveTo>
                <a:lnTo>
                  <a:pt x="180596" y="207774"/>
                </a:lnTo>
                <a:lnTo>
                  <a:pt x="184326" y="157799"/>
                </a:lnTo>
                <a:lnTo>
                  <a:pt x="193105" y="114110"/>
                </a:lnTo>
                <a:lnTo>
                  <a:pt x="209600" y="73184"/>
                </a:lnTo>
                <a:lnTo>
                  <a:pt x="236476" y="31496"/>
                </a:lnTo>
                <a:lnTo>
                  <a:pt x="236476" y="22606"/>
                </a:lnTo>
                <a:lnTo>
                  <a:pt x="124715" y="22606"/>
                </a:lnTo>
                <a:lnTo>
                  <a:pt x="124715" y="35560"/>
                </a:lnTo>
                <a:lnTo>
                  <a:pt x="218442" y="35560"/>
                </a:lnTo>
                <a:lnTo>
                  <a:pt x="194919" y="73720"/>
                </a:lnTo>
                <a:lnTo>
                  <a:pt x="178849" y="113190"/>
                </a:lnTo>
                <a:lnTo>
                  <a:pt x="169114" y="156898"/>
                </a:lnTo>
                <a:lnTo>
                  <a:pt x="164594" y="207774"/>
                </a:lnTo>
                <a:close/>
              </a:path>
              <a:path w="837565" h="226060">
                <a:moveTo>
                  <a:pt x="286007" y="80265"/>
                </a:moveTo>
                <a:lnTo>
                  <a:pt x="304803" y="56896"/>
                </a:lnTo>
                <a:lnTo>
                  <a:pt x="323346" y="80265"/>
                </a:lnTo>
                <a:lnTo>
                  <a:pt x="331728" y="74422"/>
                </a:lnTo>
                <a:lnTo>
                  <a:pt x="315979" y="49022"/>
                </a:lnTo>
                <a:lnTo>
                  <a:pt x="341888" y="38862"/>
                </a:lnTo>
                <a:lnTo>
                  <a:pt x="338840" y="29210"/>
                </a:lnTo>
                <a:lnTo>
                  <a:pt x="311661" y="36322"/>
                </a:lnTo>
                <a:lnTo>
                  <a:pt x="309883" y="7366"/>
                </a:lnTo>
                <a:lnTo>
                  <a:pt x="299723" y="7366"/>
                </a:lnTo>
                <a:lnTo>
                  <a:pt x="297437" y="36576"/>
                </a:lnTo>
                <a:lnTo>
                  <a:pt x="270259" y="29210"/>
                </a:lnTo>
                <a:lnTo>
                  <a:pt x="267211" y="38862"/>
                </a:lnTo>
                <a:lnTo>
                  <a:pt x="293119" y="49022"/>
                </a:lnTo>
                <a:lnTo>
                  <a:pt x="277625" y="74422"/>
                </a:lnTo>
                <a:lnTo>
                  <a:pt x="286007" y="80265"/>
                </a:lnTo>
                <a:close/>
              </a:path>
              <a:path w="837565" h="226060">
                <a:moveTo>
                  <a:pt x="372368" y="207774"/>
                </a:moveTo>
                <a:lnTo>
                  <a:pt x="483876" y="207774"/>
                </a:lnTo>
                <a:lnTo>
                  <a:pt x="483876" y="194566"/>
                </a:lnTo>
                <a:lnTo>
                  <a:pt x="426217" y="194566"/>
                </a:lnTo>
                <a:lnTo>
                  <a:pt x="418811" y="194697"/>
                </a:lnTo>
                <a:lnTo>
                  <a:pt x="411167" y="195042"/>
                </a:lnTo>
                <a:lnTo>
                  <a:pt x="403428" y="195530"/>
                </a:lnTo>
                <a:lnTo>
                  <a:pt x="395736" y="196090"/>
                </a:lnTo>
                <a:lnTo>
                  <a:pt x="428908" y="162831"/>
                </a:lnTo>
                <a:lnTo>
                  <a:pt x="453840" y="131573"/>
                </a:lnTo>
                <a:lnTo>
                  <a:pt x="469532" y="101648"/>
                </a:lnTo>
                <a:lnTo>
                  <a:pt x="474985" y="72390"/>
                </a:lnTo>
                <a:lnTo>
                  <a:pt x="471505" y="50594"/>
                </a:lnTo>
                <a:lnTo>
                  <a:pt x="461428" y="33845"/>
                </a:lnTo>
                <a:lnTo>
                  <a:pt x="445303" y="23098"/>
                </a:lnTo>
                <a:lnTo>
                  <a:pt x="423677" y="19304"/>
                </a:lnTo>
                <a:lnTo>
                  <a:pt x="408075" y="21292"/>
                </a:lnTo>
                <a:lnTo>
                  <a:pt x="394498" y="26829"/>
                </a:lnTo>
                <a:lnTo>
                  <a:pt x="382493" y="35270"/>
                </a:lnTo>
                <a:lnTo>
                  <a:pt x="371606" y="45974"/>
                </a:lnTo>
                <a:lnTo>
                  <a:pt x="381004" y="54864"/>
                </a:lnTo>
                <a:lnTo>
                  <a:pt x="389684" y="45680"/>
                </a:lnTo>
                <a:lnTo>
                  <a:pt x="399578" y="38354"/>
                </a:lnTo>
                <a:lnTo>
                  <a:pt x="410473" y="33504"/>
                </a:lnTo>
                <a:lnTo>
                  <a:pt x="422153" y="31750"/>
                </a:lnTo>
                <a:lnTo>
                  <a:pt x="439104" y="34929"/>
                </a:lnTo>
                <a:lnTo>
                  <a:pt x="450887" y="43656"/>
                </a:lnTo>
                <a:lnTo>
                  <a:pt x="457765" y="56718"/>
                </a:lnTo>
                <a:lnTo>
                  <a:pt x="459999" y="72898"/>
                </a:lnTo>
                <a:lnTo>
                  <a:pt x="455130" y="99081"/>
                </a:lnTo>
                <a:lnTo>
                  <a:pt x="439711" y="128049"/>
                </a:lnTo>
                <a:lnTo>
                  <a:pt x="412528" y="160875"/>
                </a:lnTo>
                <a:lnTo>
                  <a:pt x="372368" y="198630"/>
                </a:lnTo>
                <a:lnTo>
                  <a:pt x="372368" y="207774"/>
                </a:lnTo>
                <a:close/>
              </a:path>
              <a:path w="837565" h="226060">
                <a:moveTo>
                  <a:pt x="518674" y="142495"/>
                </a:moveTo>
                <a:lnTo>
                  <a:pt x="568967" y="69088"/>
                </a:lnTo>
                <a:lnTo>
                  <a:pt x="583699" y="43434"/>
                </a:lnTo>
                <a:lnTo>
                  <a:pt x="584969" y="43434"/>
                </a:lnTo>
                <a:lnTo>
                  <a:pt x="584409" y="50701"/>
                </a:lnTo>
                <a:lnTo>
                  <a:pt x="583921" y="58896"/>
                </a:lnTo>
                <a:lnTo>
                  <a:pt x="583576" y="67044"/>
                </a:lnTo>
                <a:lnTo>
                  <a:pt x="583445" y="74168"/>
                </a:lnTo>
                <a:lnTo>
                  <a:pt x="583445" y="142495"/>
                </a:lnTo>
                <a:lnTo>
                  <a:pt x="518674" y="142495"/>
                </a:lnTo>
                <a:close/>
              </a:path>
              <a:path w="837565" h="226060">
                <a:moveTo>
                  <a:pt x="624085" y="142495"/>
                </a:moveTo>
                <a:lnTo>
                  <a:pt x="597923" y="142495"/>
                </a:lnTo>
                <a:lnTo>
                  <a:pt x="597923" y="22606"/>
                </a:lnTo>
                <a:lnTo>
                  <a:pt x="583445" y="22606"/>
                </a:lnTo>
                <a:lnTo>
                  <a:pt x="501656" y="145543"/>
                </a:lnTo>
                <a:lnTo>
                  <a:pt x="501656" y="154941"/>
                </a:lnTo>
                <a:lnTo>
                  <a:pt x="583445" y="154941"/>
                </a:lnTo>
                <a:lnTo>
                  <a:pt x="583445" y="207774"/>
                </a:lnTo>
                <a:lnTo>
                  <a:pt x="597923" y="207774"/>
                </a:lnTo>
                <a:lnTo>
                  <a:pt x="597923" y="154941"/>
                </a:lnTo>
                <a:lnTo>
                  <a:pt x="624085" y="154941"/>
                </a:lnTo>
                <a:lnTo>
                  <a:pt x="624085" y="142495"/>
                </a:lnTo>
                <a:close/>
              </a:path>
              <a:path w="837565" h="226060">
                <a:moveTo>
                  <a:pt x="655836" y="29972"/>
                </a:moveTo>
                <a:lnTo>
                  <a:pt x="655836" y="41402"/>
                </a:lnTo>
                <a:lnTo>
                  <a:pt x="729751" y="41402"/>
                </a:lnTo>
                <a:lnTo>
                  <a:pt x="723948" y="76566"/>
                </a:lnTo>
                <a:lnTo>
                  <a:pt x="709430" y="109919"/>
                </a:lnTo>
                <a:lnTo>
                  <a:pt x="684816" y="140130"/>
                </a:lnTo>
                <a:lnTo>
                  <a:pt x="648724" y="165864"/>
                </a:lnTo>
                <a:lnTo>
                  <a:pt x="656852" y="175770"/>
                </a:lnTo>
                <a:lnTo>
                  <a:pt x="697738" y="145416"/>
                </a:lnTo>
                <a:lnTo>
                  <a:pt x="724290" y="109729"/>
                </a:lnTo>
                <a:lnTo>
                  <a:pt x="738649" y="70612"/>
                </a:lnTo>
                <a:lnTo>
                  <a:pt x="742959" y="29972"/>
                </a:lnTo>
                <a:lnTo>
                  <a:pt x="655836" y="29972"/>
                </a:lnTo>
                <a:close/>
              </a:path>
              <a:path w="837565" h="226060">
                <a:moveTo>
                  <a:pt x="824240" y="0"/>
                </a:moveTo>
                <a:lnTo>
                  <a:pt x="824240" y="93981"/>
                </a:lnTo>
                <a:lnTo>
                  <a:pt x="786901" y="93981"/>
                </a:lnTo>
                <a:lnTo>
                  <a:pt x="786901" y="6096"/>
                </a:lnTo>
                <a:lnTo>
                  <a:pt x="773947" y="6096"/>
                </a:lnTo>
                <a:lnTo>
                  <a:pt x="773947" y="213362"/>
                </a:lnTo>
                <a:lnTo>
                  <a:pt x="786901" y="213362"/>
                </a:lnTo>
                <a:lnTo>
                  <a:pt x="786901" y="105411"/>
                </a:lnTo>
                <a:lnTo>
                  <a:pt x="824240" y="105411"/>
                </a:lnTo>
                <a:lnTo>
                  <a:pt x="824240" y="225554"/>
                </a:lnTo>
                <a:lnTo>
                  <a:pt x="837194" y="225554"/>
                </a:lnTo>
                <a:lnTo>
                  <a:pt x="837194" y="0"/>
                </a:lnTo>
                <a:lnTo>
                  <a:pt x="824240" y="0"/>
                </a:lnTo>
                <a:close/>
              </a:path>
            </a:pathLst>
          </a:custGeom>
          <a:ln w="6350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7307557" y="5315278"/>
            <a:ext cx="533784" cy="168139"/>
          </a:xfrm>
          <a:custGeom>
            <a:avLst/>
            <a:gdLst/>
            <a:ahLst/>
            <a:cxnLst/>
            <a:rect l="l" t="t" r="r" b="b"/>
            <a:pathLst>
              <a:path w="588645" h="185420">
                <a:moveTo>
                  <a:pt x="128524" y="91948"/>
                </a:moveTo>
                <a:lnTo>
                  <a:pt x="123266" y="53695"/>
                </a:lnTo>
                <a:lnTo>
                  <a:pt x="112522" y="34036"/>
                </a:lnTo>
                <a:lnTo>
                  <a:pt x="112522" y="91948"/>
                </a:lnTo>
                <a:lnTo>
                  <a:pt x="108394" y="124752"/>
                </a:lnTo>
                <a:lnTo>
                  <a:pt x="95631" y="150088"/>
                </a:lnTo>
                <a:lnTo>
                  <a:pt x="73736" y="166433"/>
                </a:lnTo>
                <a:lnTo>
                  <a:pt x="42164" y="172212"/>
                </a:lnTo>
                <a:lnTo>
                  <a:pt x="15240" y="172212"/>
                </a:lnTo>
                <a:lnTo>
                  <a:pt x="15240" y="12700"/>
                </a:lnTo>
                <a:lnTo>
                  <a:pt x="42164" y="12700"/>
                </a:lnTo>
                <a:lnTo>
                  <a:pt x="73736" y="18338"/>
                </a:lnTo>
                <a:lnTo>
                  <a:pt x="95631" y="34328"/>
                </a:lnTo>
                <a:lnTo>
                  <a:pt x="108394" y="59321"/>
                </a:lnTo>
                <a:lnTo>
                  <a:pt x="112522" y="91948"/>
                </a:lnTo>
                <a:lnTo>
                  <a:pt x="112522" y="34036"/>
                </a:lnTo>
                <a:lnTo>
                  <a:pt x="107442" y="24739"/>
                </a:lnTo>
                <a:lnTo>
                  <a:pt x="90055" y="12700"/>
                </a:lnTo>
                <a:lnTo>
                  <a:pt x="80949" y="6400"/>
                </a:lnTo>
                <a:lnTo>
                  <a:pt x="43688" y="0"/>
                </a:lnTo>
                <a:lnTo>
                  <a:pt x="0" y="0"/>
                </a:lnTo>
                <a:lnTo>
                  <a:pt x="0" y="185178"/>
                </a:lnTo>
                <a:lnTo>
                  <a:pt x="43942" y="185178"/>
                </a:lnTo>
                <a:lnTo>
                  <a:pt x="81051" y="178574"/>
                </a:lnTo>
                <a:lnTo>
                  <a:pt x="90004" y="172212"/>
                </a:lnTo>
                <a:lnTo>
                  <a:pt x="107480" y="159804"/>
                </a:lnTo>
                <a:lnTo>
                  <a:pt x="123278" y="130416"/>
                </a:lnTo>
                <a:lnTo>
                  <a:pt x="128524" y="91948"/>
                </a:lnTo>
                <a:close/>
              </a:path>
              <a:path w="588645" h="185420">
                <a:moveTo>
                  <a:pt x="291084" y="185178"/>
                </a:moveTo>
                <a:lnTo>
                  <a:pt x="269316" y="122936"/>
                </a:lnTo>
                <a:lnTo>
                  <a:pt x="265049" y="110744"/>
                </a:lnTo>
                <a:lnTo>
                  <a:pt x="250190" y="68262"/>
                </a:lnTo>
                <a:lnTo>
                  <a:pt x="250190" y="110744"/>
                </a:lnTo>
                <a:lnTo>
                  <a:pt x="186182" y="110744"/>
                </a:lnTo>
                <a:lnTo>
                  <a:pt x="197612" y="77216"/>
                </a:lnTo>
                <a:lnTo>
                  <a:pt x="202958" y="61328"/>
                </a:lnTo>
                <a:lnTo>
                  <a:pt x="208026" y="45758"/>
                </a:lnTo>
                <a:lnTo>
                  <a:pt x="212902" y="30035"/>
                </a:lnTo>
                <a:lnTo>
                  <a:pt x="217678" y="13716"/>
                </a:lnTo>
                <a:lnTo>
                  <a:pt x="218694" y="13716"/>
                </a:lnTo>
                <a:lnTo>
                  <a:pt x="223583" y="30035"/>
                </a:lnTo>
                <a:lnTo>
                  <a:pt x="228473" y="45758"/>
                </a:lnTo>
                <a:lnTo>
                  <a:pt x="233553" y="61328"/>
                </a:lnTo>
                <a:lnTo>
                  <a:pt x="239014" y="77216"/>
                </a:lnTo>
                <a:lnTo>
                  <a:pt x="250190" y="110744"/>
                </a:lnTo>
                <a:lnTo>
                  <a:pt x="250190" y="68262"/>
                </a:lnTo>
                <a:lnTo>
                  <a:pt x="231114" y="13716"/>
                </a:lnTo>
                <a:lnTo>
                  <a:pt x="226314" y="0"/>
                </a:lnTo>
                <a:lnTo>
                  <a:pt x="210566" y="0"/>
                </a:lnTo>
                <a:lnTo>
                  <a:pt x="145796" y="185178"/>
                </a:lnTo>
                <a:lnTo>
                  <a:pt x="161036" y="185178"/>
                </a:lnTo>
                <a:lnTo>
                  <a:pt x="182118" y="122936"/>
                </a:lnTo>
                <a:lnTo>
                  <a:pt x="254254" y="122936"/>
                </a:lnTo>
                <a:lnTo>
                  <a:pt x="274828" y="185178"/>
                </a:lnTo>
                <a:lnTo>
                  <a:pt x="291084" y="185178"/>
                </a:lnTo>
                <a:close/>
              </a:path>
              <a:path w="588645" h="185420">
                <a:moveTo>
                  <a:pt x="433070" y="571"/>
                </a:moveTo>
                <a:lnTo>
                  <a:pt x="300990" y="571"/>
                </a:lnTo>
                <a:lnTo>
                  <a:pt x="300990" y="13271"/>
                </a:lnTo>
                <a:lnTo>
                  <a:pt x="359156" y="13271"/>
                </a:lnTo>
                <a:lnTo>
                  <a:pt x="359156" y="184721"/>
                </a:lnTo>
                <a:lnTo>
                  <a:pt x="374650" y="184721"/>
                </a:lnTo>
                <a:lnTo>
                  <a:pt x="374650" y="13271"/>
                </a:lnTo>
                <a:lnTo>
                  <a:pt x="433070" y="13271"/>
                </a:lnTo>
                <a:lnTo>
                  <a:pt x="433070" y="571"/>
                </a:lnTo>
                <a:close/>
              </a:path>
              <a:path w="588645" h="185420">
                <a:moveTo>
                  <a:pt x="588530" y="185178"/>
                </a:moveTo>
                <a:lnTo>
                  <a:pt x="566762" y="122936"/>
                </a:lnTo>
                <a:lnTo>
                  <a:pt x="562495" y="110744"/>
                </a:lnTo>
                <a:lnTo>
                  <a:pt x="547636" y="68275"/>
                </a:lnTo>
                <a:lnTo>
                  <a:pt x="547636" y="110744"/>
                </a:lnTo>
                <a:lnTo>
                  <a:pt x="483628" y="110744"/>
                </a:lnTo>
                <a:lnTo>
                  <a:pt x="495058" y="77216"/>
                </a:lnTo>
                <a:lnTo>
                  <a:pt x="500405" y="61328"/>
                </a:lnTo>
                <a:lnTo>
                  <a:pt x="505472" y="45758"/>
                </a:lnTo>
                <a:lnTo>
                  <a:pt x="510336" y="30035"/>
                </a:lnTo>
                <a:lnTo>
                  <a:pt x="515124" y="13716"/>
                </a:lnTo>
                <a:lnTo>
                  <a:pt x="516140" y="13716"/>
                </a:lnTo>
                <a:lnTo>
                  <a:pt x="521030" y="30035"/>
                </a:lnTo>
                <a:lnTo>
                  <a:pt x="525919" y="45758"/>
                </a:lnTo>
                <a:lnTo>
                  <a:pt x="530999" y="61328"/>
                </a:lnTo>
                <a:lnTo>
                  <a:pt x="536460" y="77216"/>
                </a:lnTo>
                <a:lnTo>
                  <a:pt x="547636" y="110744"/>
                </a:lnTo>
                <a:lnTo>
                  <a:pt x="547636" y="68275"/>
                </a:lnTo>
                <a:lnTo>
                  <a:pt x="528548" y="13716"/>
                </a:lnTo>
                <a:lnTo>
                  <a:pt x="523760" y="0"/>
                </a:lnTo>
                <a:lnTo>
                  <a:pt x="508012" y="0"/>
                </a:lnTo>
                <a:lnTo>
                  <a:pt x="443230" y="185178"/>
                </a:lnTo>
                <a:lnTo>
                  <a:pt x="458470" y="185178"/>
                </a:lnTo>
                <a:lnTo>
                  <a:pt x="479552" y="122936"/>
                </a:lnTo>
                <a:lnTo>
                  <a:pt x="551700" y="122936"/>
                </a:lnTo>
                <a:lnTo>
                  <a:pt x="572274" y="185178"/>
                </a:lnTo>
                <a:lnTo>
                  <a:pt x="588530" y="185178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931537" y="5315278"/>
            <a:ext cx="530329" cy="168139"/>
          </a:xfrm>
          <a:custGeom>
            <a:avLst/>
            <a:gdLst/>
            <a:ahLst/>
            <a:cxnLst/>
            <a:rect l="l" t="t" r="r" b="b"/>
            <a:pathLst>
              <a:path w="584834" h="185420">
                <a:moveTo>
                  <a:pt x="102108" y="571"/>
                </a:moveTo>
                <a:lnTo>
                  <a:pt x="0" y="571"/>
                </a:lnTo>
                <a:lnTo>
                  <a:pt x="0" y="13271"/>
                </a:lnTo>
                <a:lnTo>
                  <a:pt x="0" y="84391"/>
                </a:lnTo>
                <a:lnTo>
                  <a:pt x="0" y="97091"/>
                </a:lnTo>
                <a:lnTo>
                  <a:pt x="0" y="184721"/>
                </a:lnTo>
                <a:lnTo>
                  <a:pt x="15240" y="184721"/>
                </a:lnTo>
                <a:lnTo>
                  <a:pt x="15240" y="97091"/>
                </a:lnTo>
                <a:lnTo>
                  <a:pt x="88646" y="97091"/>
                </a:lnTo>
                <a:lnTo>
                  <a:pt x="88646" y="84391"/>
                </a:lnTo>
                <a:lnTo>
                  <a:pt x="15240" y="84391"/>
                </a:lnTo>
                <a:lnTo>
                  <a:pt x="15240" y="13271"/>
                </a:lnTo>
                <a:lnTo>
                  <a:pt x="102108" y="13271"/>
                </a:lnTo>
                <a:lnTo>
                  <a:pt x="102108" y="571"/>
                </a:lnTo>
                <a:close/>
              </a:path>
              <a:path w="584834" h="185420">
                <a:moveTo>
                  <a:pt x="254774" y="185178"/>
                </a:moveTo>
                <a:lnTo>
                  <a:pt x="205473" y="101600"/>
                </a:lnTo>
                <a:lnTo>
                  <a:pt x="204724" y="100330"/>
                </a:lnTo>
                <a:lnTo>
                  <a:pt x="223850" y="94716"/>
                </a:lnTo>
                <a:lnTo>
                  <a:pt x="232029" y="88900"/>
                </a:lnTo>
                <a:lnTo>
                  <a:pt x="238417" y="84366"/>
                </a:lnTo>
                <a:lnTo>
                  <a:pt x="247700" y="69291"/>
                </a:lnTo>
                <a:lnTo>
                  <a:pt x="250964" y="49530"/>
                </a:lnTo>
                <a:lnTo>
                  <a:pt x="246494" y="26581"/>
                </a:lnTo>
                <a:lnTo>
                  <a:pt x="235470" y="13157"/>
                </a:lnTo>
                <a:lnTo>
                  <a:pt x="235470" y="49530"/>
                </a:lnTo>
                <a:lnTo>
                  <a:pt x="232181" y="66941"/>
                </a:lnTo>
                <a:lnTo>
                  <a:pt x="222567" y="79222"/>
                </a:lnTo>
                <a:lnTo>
                  <a:pt x="206959" y="86499"/>
                </a:lnTo>
                <a:lnTo>
                  <a:pt x="185674" y="88900"/>
                </a:lnTo>
                <a:lnTo>
                  <a:pt x="150368" y="88900"/>
                </a:lnTo>
                <a:lnTo>
                  <a:pt x="150368" y="12700"/>
                </a:lnTo>
                <a:lnTo>
                  <a:pt x="185674" y="12700"/>
                </a:lnTo>
                <a:lnTo>
                  <a:pt x="206959" y="14668"/>
                </a:lnTo>
                <a:lnTo>
                  <a:pt x="222567" y="21018"/>
                </a:lnTo>
                <a:lnTo>
                  <a:pt x="232181" y="32423"/>
                </a:lnTo>
                <a:lnTo>
                  <a:pt x="235470" y="49530"/>
                </a:lnTo>
                <a:lnTo>
                  <a:pt x="235470" y="13157"/>
                </a:lnTo>
                <a:lnTo>
                  <a:pt x="235102" y="12700"/>
                </a:lnTo>
                <a:lnTo>
                  <a:pt x="233908" y="11239"/>
                </a:lnTo>
                <a:lnTo>
                  <a:pt x="214414" y="2667"/>
                </a:lnTo>
                <a:lnTo>
                  <a:pt x="189230" y="0"/>
                </a:lnTo>
                <a:lnTo>
                  <a:pt x="135128" y="0"/>
                </a:lnTo>
                <a:lnTo>
                  <a:pt x="135128" y="185178"/>
                </a:lnTo>
                <a:lnTo>
                  <a:pt x="150368" y="185178"/>
                </a:lnTo>
                <a:lnTo>
                  <a:pt x="150368" y="101600"/>
                </a:lnTo>
                <a:lnTo>
                  <a:pt x="188214" y="101600"/>
                </a:lnTo>
                <a:lnTo>
                  <a:pt x="237502" y="185178"/>
                </a:lnTo>
                <a:lnTo>
                  <a:pt x="254774" y="185178"/>
                </a:lnTo>
                <a:close/>
              </a:path>
              <a:path w="584834" h="185420">
                <a:moveTo>
                  <a:pt x="409968" y="185178"/>
                </a:moveTo>
                <a:lnTo>
                  <a:pt x="388200" y="122936"/>
                </a:lnTo>
                <a:lnTo>
                  <a:pt x="383933" y="110744"/>
                </a:lnTo>
                <a:lnTo>
                  <a:pt x="369074" y="68275"/>
                </a:lnTo>
                <a:lnTo>
                  <a:pt x="369074" y="110744"/>
                </a:lnTo>
                <a:lnTo>
                  <a:pt x="305066" y="110744"/>
                </a:lnTo>
                <a:lnTo>
                  <a:pt x="316496" y="77216"/>
                </a:lnTo>
                <a:lnTo>
                  <a:pt x="321843" y="61328"/>
                </a:lnTo>
                <a:lnTo>
                  <a:pt x="326910" y="45758"/>
                </a:lnTo>
                <a:lnTo>
                  <a:pt x="331774" y="30035"/>
                </a:lnTo>
                <a:lnTo>
                  <a:pt x="336562" y="13716"/>
                </a:lnTo>
                <a:lnTo>
                  <a:pt x="337578" y="13716"/>
                </a:lnTo>
                <a:lnTo>
                  <a:pt x="342468" y="30035"/>
                </a:lnTo>
                <a:lnTo>
                  <a:pt x="347357" y="45758"/>
                </a:lnTo>
                <a:lnTo>
                  <a:pt x="352437" y="61328"/>
                </a:lnTo>
                <a:lnTo>
                  <a:pt x="357898" y="77216"/>
                </a:lnTo>
                <a:lnTo>
                  <a:pt x="369074" y="110744"/>
                </a:lnTo>
                <a:lnTo>
                  <a:pt x="369074" y="68275"/>
                </a:lnTo>
                <a:lnTo>
                  <a:pt x="349986" y="13716"/>
                </a:lnTo>
                <a:lnTo>
                  <a:pt x="345198" y="0"/>
                </a:lnTo>
                <a:lnTo>
                  <a:pt x="329450" y="0"/>
                </a:lnTo>
                <a:lnTo>
                  <a:pt x="264680" y="185178"/>
                </a:lnTo>
                <a:lnTo>
                  <a:pt x="279920" y="185178"/>
                </a:lnTo>
                <a:lnTo>
                  <a:pt x="301002" y="122936"/>
                </a:lnTo>
                <a:lnTo>
                  <a:pt x="373138" y="122936"/>
                </a:lnTo>
                <a:lnTo>
                  <a:pt x="393712" y="185178"/>
                </a:lnTo>
                <a:lnTo>
                  <a:pt x="409968" y="185178"/>
                </a:lnTo>
                <a:close/>
              </a:path>
              <a:path w="584834" h="185420">
                <a:moveTo>
                  <a:pt x="584720" y="0"/>
                </a:moveTo>
                <a:lnTo>
                  <a:pt x="564400" y="0"/>
                </a:lnTo>
                <a:lnTo>
                  <a:pt x="526300" y="106426"/>
                </a:lnTo>
                <a:lnTo>
                  <a:pt x="516115" y="136931"/>
                </a:lnTo>
                <a:lnTo>
                  <a:pt x="512584" y="147066"/>
                </a:lnTo>
                <a:lnTo>
                  <a:pt x="511568" y="147066"/>
                </a:lnTo>
                <a:lnTo>
                  <a:pt x="458990" y="0"/>
                </a:lnTo>
                <a:lnTo>
                  <a:pt x="438670" y="0"/>
                </a:lnTo>
                <a:lnTo>
                  <a:pt x="438670" y="185166"/>
                </a:lnTo>
                <a:lnTo>
                  <a:pt x="452640" y="185166"/>
                </a:lnTo>
                <a:lnTo>
                  <a:pt x="452640" y="67818"/>
                </a:lnTo>
                <a:lnTo>
                  <a:pt x="452462" y="55600"/>
                </a:lnTo>
                <a:lnTo>
                  <a:pt x="450862" y="16764"/>
                </a:lnTo>
                <a:lnTo>
                  <a:pt x="451878" y="16764"/>
                </a:lnTo>
                <a:lnTo>
                  <a:pt x="466356" y="58166"/>
                </a:lnTo>
                <a:lnTo>
                  <a:pt x="505472" y="165354"/>
                </a:lnTo>
                <a:lnTo>
                  <a:pt x="517664" y="165354"/>
                </a:lnTo>
                <a:lnTo>
                  <a:pt x="556526" y="58166"/>
                </a:lnTo>
                <a:lnTo>
                  <a:pt x="571004" y="16764"/>
                </a:lnTo>
                <a:lnTo>
                  <a:pt x="572020" y="16764"/>
                </a:lnTo>
                <a:lnTo>
                  <a:pt x="570839" y="42392"/>
                </a:lnTo>
                <a:lnTo>
                  <a:pt x="570407" y="55600"/>
                </a:lnTo>
                <a:lnTo>
                  <a:pt x="570242" y="67818"/>
                </a:lnTo>
                <a:lnTo>
                  <a:pt x="570242" y="185166"/>
                </a:lnTo>
                <a:lnTo>
                  <a:pt x="584720" y="185166"/>
                </a:lnTo>
                <a:lnTo>
                  <a:pt x="584720" y="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8510592" y="5315796"/>
            <a:ext cx="95586" cy="166987"/>
          </a:xfrm>
          <a:custGeom>
            <a:avLst/>
            <a:gdLst/>
            <a:ahLst/>
            <a:cxnLst/>
            <a:rect l="l" t="t" r="r" b="b"/>
            <a:pathLst>
              <a:path w="105409" h="184150">
                <a:moveTo>
                  <a:pt x="105156" y="171450"/>
                </a:moveTo>
                <a:lnTo>
                  <a:pt x="15240" y="171450"/>
                </a:lnTo>
                <a:lnTo>
                  <a:pt x="15240" y="92710"/>
                </a:lnTo>
                <a:lnTo>
                  <a:pt x="88646" y="92710"/>
                </a:lnTo>
                <a:lnTo>
                  <a:pt x="88646" y="80010"/>
                </a:lnTo>
                <a:lnTo>
                  <a:pt x="15240" y="80010"/>
                </a:lnTo>
                <a:lnTo>
                  <a:pt x="15240" y="12700"/>
                </a:lnTo>
                <a:lnTo>
                  <a:pt x="102362" y="12700"/>
                </a:lnTo>
                <a:lnTo>
                  <a:pt x="102362" y="0"/>
                </a:lnTo>
                <a:lnTo>
                  <a:pt x="0" y="0"/>
                </a:lnTo>
                <a:lnTo>
                  <a:pt x="0" y="12700"/>
                </a:lnTo>
                <a:lnTo>
                  <a:pt x="0" y="80010"/>
                </a:lnTo>
                <a:lnTo>
                  <a:pt x="0" y="92710"/>
                </a:lnTo>
                <a:lnTo>
                  <a:pt x="0" y="171450"/>
                </a:lnTo>
                <a:lnTo>
                  <a:pt x="0" y="184150"/>
                </a:lnTo>
                <a:lnTo>
                  <a:pt x="105156" y="184150"/>
                </a:lnTo>
                <a:lnTo>
                  <a:pt x="105156" y="17145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8703503" y="5294779"/>
            <a:ext cx="759505" cy="204991"/>
          </a:xfrm>
          <a:custGeom>
            <a:avLst/>
            <a:gdLst/>
            <a:ahLst/>
            <a:cxnLst/>
            <a:rect l="l" t="t" r="r" b="b"/>
            <a:pathLst>
              <a:path w="837565" h="226060">
                <a:moveTo>
                  <a:pt x="95504" y="194818"/>
                </a:moveTo>
                <a:lnTo>
                  <a:pt x="56896" y="194818"/>
                </a:lnTo>
                <a:lnTo>
                  <a:pt x="56896" y="22606"/>
                </a:lnTo>
                <a:lnTo>
                  <a:pt x="44958" y="22606"/>
                </a:lnTo>
                <a:lnTo>
                  <a:pt x="37795" y="26225"/>
                </a:lnTo>
                <a:lnTo>
                  <a:pt x="29591" y="29400"/>
                </a:lnTo>
                <a:lnTo>
                  <a:pt x="20243" y="32105"/>
                </a:lnTo>
                <a:lnTo>
                  <a:pt x="9652" y="34290"/>
                </a:lnTo>
                <a:lnTo>
                  <a:pt x="9652" y="44196"/>
                </a:lnTo>
                <a:lnTo>
                  <a:pt x="41910" y="44196"/>
                </a:lnTo>
                <a:lnTo>
                  <a:pt x="41910" y="194818"/>
                </a:lnTo>
                <a:lnTo>
                  <a:pt x="0" y="194818"/>
                </a:lnTo>
                <a:lnTo>
                  <a:pt x="0" y="207772"/>
                </a:lnTo>
                <a:lnTo>
                  <a:pt x="95504" y="207772"/>
                </a:lnTo>
                <a:lnTo>
                  <a:pt x="95504" y="194818"/>
                </a:lnTo>
                <a:close/>
              </a:path>
              <a:path w="837565" h="226060">
                <a:moveTo>
                  <a:pt x="236474" y="22606"/>
                </a:moveTo>
                <a:lnTo>
                  <a:pt x="124714" y="22606"/>
                </a:lnTo>
                <a:lnTo>
                  <a:pt x="124714" y="35560"/>
                </a:lnTo>
                <a:lnTo>
                  <a:pt x="218440" y="35560"/>
                </a:lnTo>
                <a:lnTo>
                  <a:pt x="194919" y="73723"/>
                </a:lnTo>
                <a:lnTo>
                  <a:pt x="178854" y="113195"/>
                </a:lnTo>
                <a:lnTo>
                  <a:pt x="169113" y="156908"/>
                </a:lnTo>
                <a:lnTo>
                  <a:pt x="164592" y="207772"/>
                </a:lnTo>
                <a:lnTo>
                  <a:pt x="180594" y="207772"/>
                </a:lnTo>
                <a:lnTo>
                  <a:pt x="184327" y="157797"/>
                </a:lnTo>
                <a:lnTo>
                  <a:pt x="193103" y="114109"/>
                </a:lnTo>
                <a:lnTo>
                  <a:pt x="209600" y="73190"/>
                </a:lnTo>
                <a:lnTo>
                  <a:pt x="236474" y="31496"/>
                </a:lnTo>
                <a:lnTo>
                  <a:pt x="236474" y="22606"/>
                </a:lnTo>
                <a:close/>
              </a:path>
              <a:path w="837565" h="226060">
                <a:moveTo>
                  <a:pt x="341884" y="38862"/>
                </a:moveTo>
                <a:lnTo>
                  <a:pt x="338836" y="29210"/>
                </a:lnTo>
                <a:lnTo>
                  <a:pt x="311658" y="36322"/>
                </a:lnTo>
                <a:lnTo>
                  <a:pt x="309880" y="7366"/>
                </a:lnTo>
                <a:lnTo>
                  <a:pt x="299720" y="7366"/>
                </a:lnTo>
                <a:lnTo>
                  <a:pt x="297434" y="36576"/>
                </a:lnTo>
                <a:lnTo>
                  <a:pt x="270256" y="29210"/>
                </a:lnTo>
                <a:lnTo>
                  <a:pt x="267208" y="38862"/>
                </a:lnTo>
                <a:lnTo>
                  <a:pt x="293116" y="49022"/>
                </a:lnTo>
                <a:lnTo>
                  <a:pt x="277622" y="74422"/>
                </a:lnTo>
                <a:lnTo>
                  <a:pt x="286004" y="80264"/>
                </a:lnTo>
                <a:lnTo>
                  <a:pt x="304800" y="56896"/>
                </a:lnTo>
                <a:lnTo>
                  <a:pt x="323342" y="80264"/>
                </a:lnTo>
                <a:lnTo>
                  <a:pt x="331724" y="74422"/>
                </a:lnTo>
                <a:lnTo>
                  <a:pt x="315976" y="49022"/>
                </a:lnTo>
                <a:lnTo>
                  <a:pt x="341884" y="38862"/>
                </a:lnTo>
                <a:close/>
              </a:path>
              <a:path w="837565" h="226060">
                <a:moveTo>
                  <a:pt x="483870" y="194564"/>
                </a:moveTo>
                <a:lnTo>
                  <a:pt x="426212" y="194564"/>
                </a:lnTo>
                <a:lnTo>
                  <a:pt x="418807" y="194703"/>
                </a:lnTo>
                <a:lnTo>
                  <a:pt x="395732" y="196088"/>
                </a:lnTo>
                <a:lnTo>
                  <a:pt x="428904" y="162839"/>
                </a:lnTo>
                <a:lnTo>
                  <a:pt x="453834" y="131572"/>
                </a:lnTo>
                <a:lnTo>
                  <a:pt x="469531" y="101650"/>
                </a:lnTo>
                <a:lnTo>
                  <a:pt x="474980" y="72390"/>
                </a:lnTo>
                <a:lnTo>
                  <a:pt x="471500" y="50596"/>
                </a:lnTo>
                <a:lnTo>
                  <a:pt x="461429" y="33845"/>
                </a:lnTo>
                <a:lnTo>
                  <a:pt x="445300" y="23101"/>
                </a:lnTo>
                <a:lnTo>
                  <a:pt x="423672" y="19304"/>
                </a:lnTo>
                <a:lnTo>
                  <a:pt x="408076" y="21297"/>
                </a:lnTo>
                <a:lnTo>
                  <a:pt x="394500" y="26835"/>
                </a:lnTo>
                <a:lnTo>
                  <a:pt x="382498" y="35280"/>
                </a:lnTo>
                <a:lnTo>
                  <a:pt x="371602" y="45974"/>
                </a:lnTo>
                <a:lnTo>
                  <a:pt x="381000" y="54864"/>
                </a:lnTo>
                <a:lnTo>
                  <a:pt x="389686" y="45681"/>
                </a:lnTo>
                <a:lnTo>
                  <a:pt x="399580" y="38354"/>
                </a:lnTo>
                <a:lnTo>
                  <a:pt x="410476" y="33502"/>
                </a:lnTo>
                <a:lnTo>
                  <a:pt x="422148" y="31750"/>
                </a:lnTo>
                <a:lnTo>
                  <a:pt x="439102" y="34937"/>
                </a:lnTo>
                <a:lnTo>
                  <a:pt x="450888" y="43662"/>
                </a:lnTo>
                <a:lnTo>
                  <a:pt x="457771" y="56718"/>
                </a:lnTo>
                <a:lnTo>
                  <a:pt x="459994" y="72898"/>
                </a:lnTo>
                <a:lnTo>
                  <a:pt x="455129" y="99085"/>
                </a:lnTo>
                <a:lnTo>
                  <a:pt x="439712" y="128054"/>
                </a:lnTo>
                <a:lnTo>
                  <a:pt x="412534" y="160883"/>
                </a:lnTo>
                <a:lnTo>
                  <a:pt x="372364" y="198628"/>
                </a:lnTo>
                <a:lnTo>
                  <a:pt x="372364" y="207772"/>
                </a:lnTo>
                <a:lnTo>
                  <a:pt x="483870" y="207772"/>
                </a:lnTo>
                <a:lnTo>
                  <a:pt x="483870" y="194564"/>
                </a:lnTo>
                <a:close/>
              </a:path>
              <a:path w="837565" h="226060">
                <a:moveTo>
                  <a:pt x="624090" y="142494"/>
                </a:moveTo>
                <a:lnTo>
                  <a:pt x="597928" y="142494"/>
                </a:lnTo>
                <a:lnTo>
                  <a:pt x="597928" y="43434"/>
                </a:lnTo>
                <a:lnTo>
                  <a:pt x="597928" y="22606"/>
                </a:lnTo>
                <a:lnTo>
                  <a:pt x="584974" y="22606"/>
                </a:lnTo>
                <a:lnTo>
                  <a:pt x="584974" y="43434"/>
                </a:lnTo>
                <a:lnTo>
                  <a:pt x="584415" y="50711"/>
                </a:lnTo>
                <a:lnTo>
                  <a:pt x="583920" y="58902"/>
                </a:lnTo>
                <a:lnTo>
                  <a:pt x="583577" y="67043"/>
                </a:lnTo>
                <a:lnTo>
                  <a:pt x="583539" y="69088"/>
                </a:lnTo>
                <a:lnTo>
                  <a:pt x="583450" y="142494"/>
                </a:lnTo>
                <a:lnTo>
                  <a:pt x="518680" y="142494"/>
                </a:lnTo>
                <a:lnTo>
                  <a:pt x="568972" y="69088"/>
                </a:lnTo>
                <a:lnTo>
                  <a:pt x="583704" y="43434"/>
                </a:lnTo>
                <a:lnTo>
                  <a:pt x="584974" y="43434"/>
                </a:lnTo>
                <a:lnTo>
                  <a:pt x="584974" y="22606"/>
                </a:lnTo>
                <a:lnTo>
                  <a:pt x="583450" y="22606"/>
                </a:lnTo>
                <a:lnTo>
                  <a:pt x="501662" y="145542"/>
                </a:lnTo>
                <a:lnTo>
                  <a:pt x="501662" y="154940"/>
                </a:lnTo>
                <a:lnTo>
                  <a:pt x="583450" y="154940"/>
                </a:lnTo>
                <a:lnTo>
                  <a:pt x="583450" y="207784"/>
                </a:lnTo>
                <a:lnTo>
                  <a:pt x="597928" y="207784"/>
                </a:lnTo>
                <a:lnTo>
                  <a:pt x="597928" y="154940"/>
                </a:lnTo>
                <a:lnTo>
                  <a:pt x="624090" y="154940"/>
                </a:lnTo>
                <a:lnTo>
                  <a:pt x="624090" y="142494"/>
                </a:lnTo>
                <a:close/>
              </a:path>
              <a:path w="837565" h="226060">
                <a:moveTo>
                  <a:pt x="742962" y="29972"/>
                </a:moveTo>
                <a:lnTo>
                  <a:pt x="655840" y="29972"/>
                </a:lnTo>
                <a:lnTo>
                  <a:pt x="655840" y="41402"/>
                </a:lnTo>
                <a:lnTo>
                  <a:pt x="729754" y="41402"/>
                </a:lnTo>
                <a:lnTo>
                  <a:pt x="723950" y="76568"/>
                </a:lnTo>
                <a:lnTo>
                  <a:pt x="709434" y="109918"/>
                </a:lnTo>
                <a:lnTo>
                  <a:pt x="684822" y="140131"/>
                </a:lnTo>
                <a:lnTo>
                  <a:pt x="648728" y="165862"/>
                </a:lnTo>
                <a:lnTo>
                  <a:pt x="656856" y="175768"/>
                </a:lnTo>
                <a:lnTo>
                  <a:pt x="697738" y="145415"/>
                </a:lnTo>
                <a:lnTo>
                  <a:pt x="724293" y="109728"/>
                </a:lnTo>
                <a:lnTo>
                  <a:pt x="738644" y="70612"/>
                </a:lnTo>
                <a:lnTo>
                  <a:pt x="742962" y="29972"/>
                </a:lnTo>
                <a:close/>
              </a:path>
              <a:path w="837565" h="226060">
                <a:moveTo>
                  <a:pt x="837196" y="0"/>
                </a:moveTo>
                <a:lnTo>
                  <a:pt x="824242" y="0"/>
                </a:lnTo>
                <a:lnTo>
                  <a:pt x="824242" y="93980"/>
                </a:lnTo>
                <a:lnTo>
                  <a:pt x="786904" y="93980"/>
                </a:lnTo>
                <a:lnTo>
                  <a:pt x="786904" y="6096"/>
                </a:lnTo>
                <a:lnTo>
                  <a:pt x="773950" y="6096"/>
                </a:lnTo>
                <a:lnTo>
                  <a:pt x="773950" y="213372"/>
                </a:lnTo>
                <a:lnTo>
                  <a:pt x="786904" y="213372"/>
                </a:lnTo>
                <a:lnTo>
                  <a:pt x="786904" y="105410"/>
                </a:lnTo>
                <a:lnTo>
                  <a:pt x="824242" y="105410"/>
                </a:lnTo>
                <a:lnTo>
                  <a:pt x="824242" y="225564"/>
                </a:lnTo>
                <a:lnTo>
                  <a:pt x="837196" y="225564"/>
                </a:lnTo>
                <a:lnTo>
                  <a:pt x="837196" y="105410"/>
                </a:lnTo>
                <a:lnTo>
                  <a:pt x="837196" y="93980"/>
                </a:lnTo>
                <a:lnTo>
                  <a:pt x="837196" y="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02333" y="3123681"/>
            <a:ext cx="8823845" cy="0"/>
          </a:xfrm>
          <a:custGeom>
            <a:avLst/>
            <a:gdLst/>
            <a:ahLst/>
            <a:cxnLst/>
            <a:rect l="l" t="t" r="r" b="b"/>
            <a:pathLst>
              <a:path w="9730740">
                <a:moveTo>
                  <a:pt x="0" y="0"/>
                </a:moveTo>
                <a:lnTo>
                  <a:pt x="9730312" y="0"/>
                </a:lnTo>
              </a:path>
            </a:pathLst>
          </a:custGeom>
          <a:ln w="8356">
            <a:solidFill>
              <a:srgbClr val="C4C4C4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3" name="object 3"/>
          <p:cNvSpPr/>
          <p:nvPr/>
        </p:nvSpPr>
        <p:spPr>
          <a:xfrm>
            <a:off x="1685711" y="3725362"/>
            <a:ext cx="8823845" cy="0"/>
          </a:xfrm>
          <a:custGeom>
            <a:avLst/>
            <a:gdLst/>
            <a:ahLst/>
            <a:cxnLst/>
            <a:rect l="l" t="t" r="r" b="b"/>
            <a:pathLst>
              <a:path w="9730740">
                <a:moveTo>
                  <a:pt x="0" y="0"/>
                </a:moveTo>
                <a:lnTo>
                  <a:pt x="9730312" y="0"/>
                </a:lnTo>
              </a:path>
            </a:pathLst>
          </a:custGeom>
          <a:ln w="8356">
            <a:solidFill>
              <a:srgbClr val="C4C4C4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4" name="object 4"/>
          <p:cNvSpPr/>
          <p:nvPr/>
        </p:nvSpPr>
        <p:spPr>
          <a:xfrm>
            <a:off x="1673939" y="4327042"/>
            <a:ext cx="8823845" cy="0"/>
          </a:xfrm>
          <a:custGeom>
            <a:avLst/>
            <a:gdLst/>
            <a:ahLst/>
            <a:cxnLst/>
            <a:rect l="l" t="t" r="r" b="b"/>
            <a:pathLst>
              <a:path w="9730740">
                <a:moveTo>
                  <a:pt x="0" y="0"/>
                </a:moveTo>
                <a:lnTo>
                  <a:pt x="9730312" y="0"/>
                </a:lnTo>
              </a:path>
            </a:pathLst>
          </a:custGeom>
          <a:ln w="8356">
            <a:solidFill>
              <a:srgbClr val="C4C4C4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5" name="object 5"/>
          <p:cNvSpPr/>
          <p:nvPr/>
        </p:nvSpPr>
        <p:spPr>
          <a:xfrm>
            <a:off x="1662167" y="4928724"/>
            <a:ext cx="8823845" cy="0"/>
          </a:xfrm>
          <a:custGeom>
            <a:avLst/>
            <a:gdLst/>
            <a:ahLst/>
            <a:cxnLst/>
            <a:rect l="l" t="t" r="r" b="b"/>
            <a:pathLst>
              <a:path w="9730740">
                <a:moveTo>
                  <a:pt x="0" y="0"/>
                </a:moveTo>
                <a:lnTo>
                  <a:pt x="9730312" y="0"/>
                </a:lnTo>
              </a:path>
            </a:pathLst>
          </a:custGeom>
          <a:ln w="8356">
            <a:solidFill>
              <a:srgbClr val="C4C4C4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  <p:grpSp>
        <p:nvGrpSpPr>
          <p:cNvPr id="6" name="object 6"/>
          <p:cNvGrpSpPr/>
          <p:nvPr/>
        </p:nvGrpSpPr>
        <p:grpSpPr>
          <a:xfrm>
            <a:off x="2559536" y="2128732"/>
            <a:ext cx="582153" cy="203840"/>
            <a:chOff x="1446766" y="2347519"/>
            <a:chExt cx="641985" cy="22479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6766" y="2347519"/>
              <a:ext cx="187396" cy="2187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0277" y="2347519"/>
              <a:ext cx="191184" cy="22426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0860" y="2347519"/>
              <a:ext cx="187648" cy="224269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3235272" y="2126672"/>
            <a:ext cx="648948" cy="229752"/>
            <a:chOff x="2191953" y="2345246"/>
            <a:chExt cx="715645" cy="25336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91953" y="2345246"/>
              <a:ext cx="202549" cy="22325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20011" y="2347266"/>
              <a:ext cx="207095" cy="21896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46553" y="2350297"/>
              <a:ext cx="202549" cy="21820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872842" y="2529864"/>
              <a:ext cx="34925" cy="69215"/>
            </a:xfrm>
            <a:custGeom>
              <a:avLst/>
              <a:gdLst/>
              <a:ahLst/>
              <a:cxnLst/>
              <a:rect l="l" t="t" r="r" b="b"/>
              <a:pathLst>
                <a:path w="34925" h="69214">
                  <a:moveTo>
                    <a:pt x="4293" y="68695"/>
                  </a:moveTo>
                  <a:lnTo>
                    <a:pt x="0" y="59097"/>
                  </a:lnTo>
                  <a:lnTo>
                    <a:pt x="8977" y="53099"/>
                  </a:lnTo>
                  <a:lnTo>
                    <a:pt x="15942" y="45396"/>
                  </a:lnTo>
                  <a:lnTo>
                    <a:pt x="20492" y="36083"/>
                  </a:lnTo>
                  <a:lnTo>
                    <a:pt x="22224" y="25255"/>
                  </a:lnTo>
                  <a:lnTo>
                    <a:pt x="21214" y="25508"/>
                  </a:lnTo>
                  <a:lnTo>
                    <a:pt x="12122" y="25508"/>
                  </a:lnTo>
                  <a:lnTo>
                    <a:pt x="6061" y="20962"/>
                  </a:lnTo>
                  <a:lnTo>
                    <a:pt x="6061" y="4545"/>
                  </a:lnTo>
                  <a:lnTo>
                    <a:pt x="12627" y="0"/>
                  </a:lnTo>
                  <a:lnTo>
                    <a:pt x="19446" y="0"/>
                  </a:lnTo>
                  <a:lnTo>
                    <a:pt x="25650" y="1511"/>
                  </a:lnTo>
                  <a:lnTo>
                    <a:pt x="30432" y="5840"/>
                  </a:lnTo>
                  <a:lnTo>
                    <a:pt x="33510" y="12679"/>
                  </a:lnTo>
                  <a:lnTo>
                    <a:pt x="34600" y="21719"/>
                  </a:lnTo>
                  <a:lnTo>
                    <a:pt x="32386" y="36624"/>
                  </a:lnTo>
                  <a:lnTo>
                    <a:pt x="26171" y="49658"/>
                  </a:lnTo>
                  <a:lnTo>
                    <a:pt x="16593" y="60467"/>
                  </a:lnTo>
                  <a:lnTo>
                    <a:pt x="4293" y="68695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3967698" y="2128732"/>
            <a:ext cx="389252" cy="203840"/>
            <a:chOff x="2999655" y="2347519"/>
            <a:chExt cx="429259" cy="224790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99655" y="2347519"/>
              <a:ext cx="187396" cy="21871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24682" y="2358631"/>
              <a:ext cx="203812" cy="213156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4437496" y="2126672"/>
            <a:ext cx="377736" cy="204991"/>
            <a:chOff x="3517738" y="2345246"/>
            <a:chExt cx="416559" cy="226060"/>
          </a:xfrm>
        </p:grpSpPr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17738" y="2345246"/>
              <a:ext cx="202549" cy="22325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46806" y="2347519"/>
              <a:ext cx="187143" cy="223511"/>
            </a:xfrm>
            <a:prstGeom prst="rect">
              <a:avLst/>
            </a:prstGeom>
          </p:spPr>
        </p:pic>
      </p:grpSp>
      <p:sp>
        <p:nvSpPr>
          <p:cNvPr id="21" name="object 21"/>
          <p:cNvSpPr/>
          <p:nvPr/>
        </p:nvSpPr>
        <p:spPr>
          <a:xfrm>
            <a:off x="4849260" y="2135078"/>
            <a:ext cx="184838" cy="194626"/>
          </a:xfrm>
          <a:custGeom>
            <a:avLst/>
            <a:gdLst/>
            <a:ahLst/>
            <a:cxnLst/>
            <a:rect l="l" t="t" r="r" b="b"/>
            <a:pathLst>
              <a:path w="203835" h="214630">
                <a:moveTo>
                  <a:pt x="180835" y="67310"/>
                </a:moveTo>
                <a:lnTo>
                  <a:pt x="40157" y="67310"/>
                </a:lnTo>
                <a:lnTo>
                  <a:pt x="40157" y="43180"/>
                </a:lnTo>
                <a:lnTo>
                  <a:pt x="176796" y="43180"/>
                </a:lnTo>
                <a:lnTo>
                  <a:pt x="176796" y="34290"/>
                </a:lnTo>
                <a:lnTo>
                  <a:pt x="176796" y="11430"/>
                </a:lnTo>
                <a:lnTo>
                  <a:pt x="176796" y="0"/>
                </a:lnTo>
                <a:lnTo>
                  <a:pt x="26517" y="0"/>
                </a:lnTo>
                <a:lnTo>
                  <a:pt x="26517" y="11430"/>
                </a:lnTo>
                <a:lnTo>
                  <a:pt x="163664" y="11430"/>
                </a:lnTo>
                <a:lnTo>
                  <a:pt x="163664" y="34290"/>
                </a:lnTo>
                <a:lnTo>
                  <a:pt x="27025" y="34290"/>
                </a:lnTo>
                <a:lnTo>
                  <a:pt x="27025" y="43180"/>
                </a:lnTo>
                <a:lnTo>
                  <a:pt x="27025" y="67310"/>
                </a:lnTo>
                <a:lnTo>
                  <a:pt x="27025" y="78740"/>
                </a:lnTo>
                <a:lnTo>
                  <a:pt x="180835" y="78740"/>
                </a:lnTo>
                <a:lnTo>
                  <a:pt x="180835" y="67310"/>
                </a:lnTo>
                <a:close/>
              </a:path>
              <a:path w="203835" h="214630">
                <a:moveTo>
                  <a:pt x="185381" y="203200"/>
                </a:moveTo>
                <a:lnTo>
                  <a:pt x="38900" y="203200"/>
                </a:lnTo>
                <a:lnTo>
                  <a:pt x="38900" y="176530"/>
                </a:lnTo>
                <a:lnTo>
                  <a:pt x="177546" y="176530"/>
                </a:lnTo>
                <a:lnTo>
                  <a:pt x="177546" y="167640"/>
                </a:lnTo>
                <a:lnTo>
                  <a:pt x="177546" y="143510"/>
                </a:lnTo>
                <a:lnTo>
                  <a:pt x="177546" y="133350"/>
                </a:lnTo>
                <a:lnTo>
                  <a:pt x="25260" y="133350"/>
                </a:lnTo>
                <a:lnTo>
                  <a:pt x="25260" y="143510"/>
                </a:lnTo>
                <a:lnTo>
                  <a:pt x="164668" y="143510"/>
                </a:lnTo>
                <a:lnTo>
                  <a:pt x="164668" y="167640"/>
                </a:lnTo>
                <a:lnTo>
                  <a:pt x="26022" y="167640"/>
                </a:lnTo>
                <a:lnTo>
                  <a:pt x="26022" y="176530"/>
                </a:lnTo>
                <a:lnTo>
                  <a:pt x="26022" y="203200"/>
                </a:lnTo>
                <a:lnTo>
                  <a:pt x="26022" y="214630"/>
                </a:lnTo>
                <a:lnTo>
                  <a:pt x="185381" y="214630"/>
                </a:lnTo>
                <a:lnTo>
                  <a:pt x="185381" y="203200"/>
                </a:lnTo>
                <a:close/>
              </a:path>
              <a:path w="203835" h="214630">
                <a:moveTo>
                  <a:pt x="203809" y="97320"/>
                </a:moveTo>
                <a:lnTo>
                  <a:pt x="0" y="97320"/>
                </a:lnTo>
                <a:lnTo>
                  <a:pt x="0" y="108178"/>
                </a:lnTo>
                <a:lnTo>
                  <a:pt x="58089" y="108178"/>
                </a:lnTo>
                <a:lnTo>
                  <a:pt x="58089" y="132930"/>
                </a:lnTo>
                <a:lnTo>
                  <a:pt x="71221" y="132930"/>
                </a:lnTo>
                <a:lnTo>
                  <a:pt x="71221" y="108178"/>
                </a:lnTo>
                <a:lnTo>
                  <a:pt x="132842" y="108178"/>
                </a:lnTo>
                <a:lnTo>
                  <a:pt x="132842" y="132930"/>
                </a:lnTo>
                <a:lnTo>
                  <a:pt x="146227" y="132930"/>
                </a:lnTo>
                <a:lnTo>
                  <a:pt x="146227" y="108178"/>
                </a:lnTo>
                <a:lnTo>
                  <a:pt x="203809" y="108178"/>
                </a:lnTo>
                <a:lnTo>
                  <a:pt x="203809" y="9732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22" name="object 22"/>
          <p:cNvSpPr/>
          <p:nvPr/>
        </p:nvSpPr>
        <p:spPr>
          <a:xfrm>
            <a:off x="5055611" y="2145442"/>
            <a:ext cx="184838" cy="160078"/>
          </a:xfrm>
          <a:custGeom>
            <a:avLst/>
            <a:gdLst/>
            <a:ahLst/>
            <a:cxnLst/>
            <a:rect l="l" t="t" r="r" b="b"/>
            <a:pathLst>
              <a:path w="203835" h="176530">
                <a:moveTo>
                  <a:pt x="203809" y="165100"/>
                </a:moveTo>
                <a:lnTo>
                  <a:pt x="108089" y="165100"/>
                </a:lnTo>
                <a:lnTo>
                  <a:pt x="108089" y="118110"/>
                </a:lnTo>
                <a:lnTo>
                  <a:pt x="182346" y="118110"/>
                </a:lnTo>
                <a:lnTo>
                  <a:pt x="182346" y="106680"/>
                </a:lnTo>
                <a:lnTo>
                  <a:pt x="39903" y="106680"/>
                </a:lnTo>
                <a:lnTo>
                  <a:pt x="39903" y="63500"/>
                </a:lnTo>
                <a:lnTo>
                  <a:pt x="177038" y="63500"/>
                </a:lnTo>
                <a:lnTo>
                  <a:pt x="177038" y="52070"/>
                </a:lnTo>
                <a:lnTo>
                  <a:pt x="177038" y="10160"/>
                </a:lnTo>
                <a:lnTo>
                  <a:pt x="177038" y="0"/>
                </a:lnTo>
                <a:lnTo>
                  <a:pt x="26009" y="0"/>
                </a:lnTo>
                <a:lnTo>
                  <a:pt x="26009" y="10160"/>
                </a:lnTo>
                <a:lnTo>
                  <a:pt x="163906" y="10160"/>
                </a:lnTo>
                <a:lnTo>
                  <a:pt x="163906" y="52070"/>
                </a:lnTo>
                <a:lnTo>
                  <a:pt x="26771" y="52070"/>
                </a:lnTo>
                <a:lnTo>
                  <a:pt x="26771" y="63500"/>
                </a:lnTo>
                <a:lnTo>
                  <a:pt x="26771" y="106680"/>
                </a:lnTo>
                <a:lnTo>
                  <a:pt x="26771" y="118110"/>
                </a:lnTo>
                <a:lnTo>
                  <a:pt x="94703" y="118110"/>
                </a:lnTo>
                <a:lnTo>
                  <a:pt x="94703" y="165100"/>
                </a:lnTo>
                <a:lnTo>
                  <a:pt x="0" y="165100"/>
                </a:lnTo>
                <a:lnTo>
                  <a:pt x="0" y="176530"/>
                </a:lnTo>
                <a:lnTo>
                  <a:pt x="203809" y="176530"/>
                </a:lnTo>
                <a:lnTo>
                  <a:pt x="203809" y="16510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grpSp>
        <p:nvGrpSpPr>
          <p:cNvPr id="23" name="object 23"/>
          <p:cNvGrpSpPr/>
          <p:nvPr/>
        </p:nvGrpSpPr>
        <p:grpSpPr>
          <a:xfrm>
            <a:off x="5326503" y="2128503"/>
            <a:ext cx="591942" cy="203840"/>
            <a:chOff x="4498116" y="2347266"/>
            <a:chExt cx="652780" cy="224790"/>
          </a:xfrm>
        </p:grpSpPr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98116" y="2347266"/>
              <a:ext cx="201791" cy="22098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24153" y="2347519"/>
              <a:ext cx="426313" cy="224269"/>
            </a:xfrm>
            <a:prstGeom prst="rect">
              <a:avLst/>
            </a:prstGeom>
          </p:spPr>
        </p:pic>
      </p:grpSp>
      <p:sp>
        <p:nvSpPr>
          <p:cNvPr id="26" name="object 26"/>
          <p:cNvSpPr/>
          <p:nvPr/>
        </p:nvSpPr>
        <p:spPr>
          <a:xfrm>
            <a:off x="5965461" y="2136229"/>
            <a:ext cx="137045" cy="67947"/>
          </a:xfrm>
          <a:custGeom>
            <a:avLst/>
            <a:gdLst/>
            <a:ahLst/>
            <a:cxnLst/>
            <a:rect l="l" t="t" r="r" b="b"/>
            <a:pathLst>
              <a:path w="151129" h="74930">
                <a:moveTo>
                  <a:pt x="150774" y="63500"/>
                </a:moveTo>
                <a:lnTo>
                  <a:pt x="13385" y="63500"/>
                </a:lnTo>
                <a:lnTo>
                  <a:pt x="13385" y="0"/>
                </a:lnTo>
                <a:lnTo>
                  <a:pt x="0" y="0"/>
                </a:lnTo>
                <a:lnTo>
                  <a:pt x="0" y="63500"/>
                </a:lnTo>
                <a:lnTo>
                  <a:pt x="0" y="74930"/>
                </a:lnTo>
                <a:lnTo>
                  <a:pt x="150774" y="74930"/>
                </a:lnTo>
                <a:lnTo>
                  <a:pt x="150774" y="6350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27" name="object 27"/>
          <p:cNvSpPr/>
          <p:nvPr/>
        </p:nvSpPr>
        <p:spPr>
          <a:xfrm>
            <a:off x="5939354" y="2234775"/>
            <a:ext cx="184838" cy="92707"/>
          </a:xfrm>
          <a:custGeom>
            <a:avLst/>
            <a:gdLst/>
            <a:ahLst/>
            <a:cxnLst/>
            <a:rect l="l" t="t" r="r" b="b"/>
            <a:pathLst>
              <a:path w="203835" h="102235">
                <a:moveTo>
                  <a:pt x="180822" y="90716"/>
                </a:moveTo>
                <a:lnTo>
                  <a:pt x="41160" y="90716"/>
                </a:lnTo>
                <a:lnTo>
                  <a:pt x="41160" y="36106"/>
                </a:lnTo>
                <a:lnTo>
                  <a:pt x="27774" y="36106"/>
                </a:lnTo>
                <a:lnTo>
                  <a:pt x="27774" y="90716"/>
                </a:lnTo>
                <a:lnTo>
                  <a:pt x="27774" y="102146"/>
                </a:lnTo>
                <a:lnTo>
                  <a:pt x="180822" y="102146"/>
                </a:lnTo>
                <a:lnTo>
                  <a:pt x="180822" y="90716"/>
                </a:lnTo>
                <a:close/>
              </a:path>
              <a:path w="203835" h="102235">
                <a:moveTo>
                  <a:pt x="203555" y="0"/>
                </a:moveTo>
                <a:lnTo>
                  <a:pt x="0" y="0"/>
                </a:lnTo>
                <a:lnTo>
                  <a:pt x="0" y="11366"/>
                </a:lnTo>
                <a:lnTo>
                  <a:pt x="203555" y="11366"/>
                </a:lnTo>
                <a:lnTo>
                  <a:pt x="203555" y="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grpSp>
        <p:nvGrpSpPr>
          <p:cNvPr id="28" name="object 28"/>
          <p:cNvGrpSpPr/>
          <p:nvPr/>
        </p:nvGrpSpPr>
        <p:grpSpPr>
          <a:xfrm>
            <a:off x="6204748" y="2128732"/>
            <a:ext cx="371978" cy="203840"/>
            <a:chOff x="5466624" y="2347519"/>
            <a:chExt cx="410209" cy="224790"/>
          </a:xfrm>
        </p:grpSpPr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66624" y="2357116"/>
              <a:ext cx="203559" cy="21441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06805" y="2347519"/>
              <a:ext cx="169464" cy="224521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6626369" y="2128503"/>
            <a:ext cx="387526" cy="203840"/>
            <a:chOff x="5931579" y="2347266"/>
            <a:chExt cx="427355" cy="224790"/>
          </a:xfrm>
        </p:grpSpPr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31579" y="2347266"/>
              <a:ext cx="199266" cy="22452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57110" y="2347519"/>
              <a:ext cx="201539" cy="224521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7088717" y="2126672"/>
            <a:ext cx="377736" cy="204991"/>
            <a:chOff x="6441446" y="2345246"/>
            <a:chExt cx="416559" cy="226060"/>
          </a:xfrm>
        </p:grpSpPr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41446" y="2345246"/>
              <a:ext cx="202549" cy="22325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70514" y="2347519"/>
              <a:ext cx="187143" cy="223511"/>
            </a:xfrm>
            <a:prstGeom prst="rect">
              <a:avLst/>
            </a:prstGeom>
          </p:spPr>
        </p:pic>
      </p:grpSp>
      <p:sp>
        <p:nvSpPr>
          <p:cNvPr id="37" name="object 37"/>
          <p:cNvSpPr/>
          <p:nvPr/>
        </p:nvSpPr>
        <p:spPr>
          <a:xfrm>
            <a:off x="7500491" y="2135078"/>
            <a:ext cx="184838" cy="194626"/>
          </a:xfrm>
          <a:custGeom>
            <a:avLst/>
            <a:gdLst/>
            <a:ahLst/>
            <a:cxnLst/>
            <a:rect l="l" t="t" r="r" b="b"/>
            <a:pathLst>
              <a:path w="203834" h="214630">
                <a:moveTo>
                  <a:pt x="180822" y="67310"/>
                </a:moveTo>
                <a:lnTo>
                  <a:pt x="40144" y="67310"/>
                </a:lnTo>
                <a:lnTo>
                  <a:pt x="40144" y="43180"/>
                </a:lnTo>
                <a:lnTo>
                  <a:pt x="176784" y="43180"/>
                </a:lnTo>
                <a:lnTo>
                  <a:pt x="176784" y="34290"/>
                </a:lnTo>
                <a:lnTo>
                  <a:pt x="176784" y="11430"/>
                </a:lnTo>
                <a:lnTo>
                  <a:pt x="176784" y="0"/>
                </a:lnTo>
                <a:lnTo>
                  <a:pt x="26517" y="0"/>
                </a:lnTo>
                <a:lnTo>
                  <a:pt x="26517" y="11430"/>
                </a:lnTo>
                <a:lnTo>
                  <a:pt x="163652" y="11430"/>
                </a:lnTo>
                <a:lnTo>
                  <a:pt x="163652" y="34290"/>
                </a:lnTo>
                <a:lnTo>
                  <a:pt x="27012" y="34290"/>
                </a:lnTo>
                <a:lnTo>
                  <a:pt x="27012" y="43180"/>
                </a:lnTo>
                <a:lnTo>
                  <a:pt x="27012" y="67310"/>
                </a:lnTo>
                <a:lnTo>
                  <a:pt x="27012" y="78740"/>
                </a:lnTo>
                <a:lnTo>
                  <a:pt x="180822" y="78740"/>
                </a:lnTo>
                <a:lnTo>
                  <a:pt x="180822" y="67310"/>
                </a:lnTo>
                <a:close/>
              </a:path>
              <a:path w="203834" h="214630">
                <a:moveTo>
                  <a:pt x="185369" y="203200"/>
                </a:moveTo>
                <a:lnTo>
                  <a:pt x="38887" y="203200"/>
                </a:lnTo>
                <a:lnTo>
                  <a:pt x="38887" y="176530"/>
                </a:lnTo>
                <a:lnTo>
                  <a:pt x="177546" y="176530"/>
                </a:lnTo>
                <a:lnTo>
                  <a:pt x="177546" y="167640"/>
                </a:lnTo>
                <a:lnTo>
                  <a:pt x="177546" y="143510"/>
                </a:lnTo>
                <a:lnTo>
                  <a:pt x="177546" y="133350"/>
                </a:lnTo>
                <a:lnTo>
                  <a:pt x="25247" y="133350"/>
                </a:lnTo>
                <a:lnTo>
                  <a:pt x="25247" y="143510"/>
                </a:lnTo>
                <a:lnTo>
                  <a:pt x="164655" y="143510"/>
                </a:lnTo>
                <a:lnTo>
                  <a:pt x="164655" y="167640"/>
                </a:lnTo>
                <a:lnTo>
                  <a:pt x="26009" y="167640"/>
                </a:lnTo>
                <a:lnTo>
                  <a:pt x="26009" y="176530"/>
                </a:lnTo>
                <a:lnTo>
                  <a:pt x="26009" y="203200"/>
                </a:lnTo>
                <a:lnTo>
                  <a:pt x="26009" y="214630"/>
                </a:lnTo>
                <a:lnTo>
                  <a:pt x="185369" y="214630"/>
                </a:lnTo>
                <a:lnTo>
                  <a:pt x="185369" y="203200"/>
                </a:lnTo>
                <a:close/>
              </a:path>
              <a:path w="203834" h="214630">
                <a:moveTo>
                  <a:pt x="203809" y="97320"/>
                </a:moveTo>
                <a:lnTo>
                  <a:pt x="0" y="97320"/>
                </a:lnTo>
                <a:lnTo>
                  <a:pt x="0" y="108178"/>
                </a:lnTo>
                <a:lnTo>
                  <a:pt x="58077" y="108178"/>
                </a:lnTo>
                <a:lnTo>
                  <a:pt x="58077" y="132930"/>
                </a:lnTo>
                <a:lnTo>
                  <a:pt x="71208" y="132930"/>
                </a:lnTo>
                <a:lnTo>
                  <a:pt x="71208" y="108178"/>
                </a:lnTo>
                <a:lnTo>
                  <a:pt x="132842" y="108178"/>
                </a:lnTo>
                <a:lnTo>
                  <a:pt x="132842" y="132930"/>
                </a:lnTo>
                <a:lnTo>
                  <a:pt x="146227" y="132930"/>
                </a:lnTo>
                <a:lnTo>
                  <a:pt x="146227" y="108178"/>
                </a:lnTo>
                <a:lnTo>
                  <a:pt x="203809" y="108178"/>
                </a:lnTo>
                <a:lnTo>
                  <a:pt x="203809" y="9732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grpSp>
        <p:nvGrpSpPr>
          <p:cNvPr id="38" name="object 38"/>
          <p:cNvGrpSpPr/>
          <p:nvPr/>
        </p:nvGrpSpPr>
        <p:grpSpPr>
          <a:xfrm>
            <a:off x="7766406" y="2126900"/>
            <a:ext cx="393860" cy="204991"/>
            <a:chOff x="7188787" y="2345498"/>
            <a:chExt cx="434340" cy="226060"/>
          </a:xfrm>
        </p:grpSpPr>
        <p:pic>
          <p:nvPicPr>
            <p:cNvPr id="39" name="object 3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88787" y="2347519"/>
              <a:ext cx="188153" cy="21871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415582" y="2345498"/>
              <a:ext cx="207347" cy="225784"/>
            </a:xfrm>
            <a:prstGeom prst="rect">
              <a:avLst/>
            </a:prstGeom>
          </p:spPr>
        </p:pic>
      </p:grpSp>
      <p:sp>
        <p:nvSpPr>
          <p:cNvPr id="41" name="object 41"/>
          <p:cNvSpPr/>
          <p:nvPr/>
        </p:nvSpPr>
        <p:spPr>
          <a:xfrm>
            <a:off x="8235280" y="2247135"/>
            <a:ext cx="56430" cy="11516"/>
          </a:xfrm>
          <a:custGeom>
            <a:avLst/>
            <a:gdLst/>
            <a:ahLst/>
            <a:cxnLst/>
            <a:rect l="l" t="t" r="r" b="b"/>
            <a:pathLst>
              <a:path w="62229" h="12700">
                <a:moveTo>
                  <a:pt x="62128" y="12375"/>
                </a:moveTo>
                <a:lnTo>
                  <a:pt x="0" y="12375"/>
                </a:lnTo>
                <a:lnTo>
                  <a:pt x="0" y="0"/>
                </a:lnTo>
                <a:lnTo>
                  <a:pt x="62128" y="0"/>
                </a:lnTo>
                <a:lnTo>
                  <a:pt x="62128" y="12375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grpSp>
        <p:nvGrpSpPr>
          <p:cNvPr id="42" name="object 42"/>
          <p:cNvGrpSpPr/>
          <p:nvPr/>
        </p:nvGrpSpPr>
        <p:grpSpPr>
          <a:xfrm>
            <a:off x="8369215" y="2128503"/>
            <a:ext cx="378313" cy="203840"/>
            <a:chOff x="7853551" y="2347266"/>
            <a:chExt cx="417195" cy="224790"/>
          </a:xfrm>
        </p:grpSpPr>
        <p:pic>
          <p:nvPicPr>
            <p:cNvPr id="43" name="object 4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853551" y="2353075"/>
              <a:ext cx="203812" cy="21315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084387" y="2347266"/>
              <a:ext cx="186133" cy="224521"/>
            </a:xfrm>
            <a:prstGeom prst="rect">
              <a:avLst/>
            </a:prstGeom>
          </p:spPr>
        </p:pic>
      </p:grpSp>
      <p:pic>
        <p:nvPicPr>
          <p:cNvPr id="45" name="object 4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8791523" y="2128733"/>
            <a:ext cx="155503" cy="200161"/>
          </a:xfrm>
          <a:prstGeom prst="rect">
            <a:avLst/>
          </a:prstGeom>
        </p:spPr>
      </p:pic>
      <p:sp>
        <p:nvSpPr>
          <p:cNvPr id="46" name="object 46"/>
          <p:cNvSpPr/>
          <p:nvPr/>
        </p:nvSpPr>
        <p:spPr>
          <a:xfrm>
            <a:off x="1769645" y="1570280"/>
            <a:ext cx="215932" cy="102496"/>
          </a:xfrm>
          <a:custGeom>
            <a:avLst/>
            <a:gdLst/>
            <a:ahLst/>
            <a:cxnLst/>
            <a:rect l="l" t="t" r="r" b="b"/>
            <a:pathLst>
              <a:path w="238125" h="113030">
                <a:moveTo>
                  <a:pt x="237693" y="0"/>
                </a:moveTo>
                <a:lnTo>
                  <a:pt x="0" y="0"/>
                </a:lnTo>
                <a:lnTo>
                  <a:pt x="0" y="39370"/>
                </a:lnTo>
                <a:lnTo>
                  <a:pt x="188671" y="39370"/>
                </a:lnTo>
                <a:lnTo>
                  <a:pt x="188671" y="113030"/>
                </a:lnTo>
                <a:lnTo>
                  <a:pt x="237693" y="113030"/>
                </a:lnTo>
                <a:lnTo>
                  <a:pt x="237693" y="39370"/>
                </a:lnTo>
                <a:lnTo>
                  <a:pt x="237693" y="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47" name="object 47"/>
          <p:cNvSpPr/>
          <p:nvPr/>
        </p:nvSpPr>
        <p:spPr>
          <a:xfrm>
            <a:off x="1738654" y="1362261"/>
            <a:ext cx="598276" cy="310366"/>
          </a:xfrm>
          <a:custGeom>
            <a:avLst/>
            <a:gdLst/>
            <a:ahLst/>
            <a:cxnLst/>
            <a:rect l="l" t="t" r="r" b="b"/>
            <a:pathLst>
              <a:path w="659765" h="342264">
                <a:moveTo>
                  <a:pt x="309003" y="166014"/>
                </a:moveTo>
                <a:lnTo>
                  <a:pt x="178650" y="166014"/>
                </a:lnTo>
                <a:lnTo>
                  <a:pt x="178650" y="134150"/>
                </a:lnTo>
                <a:lnTo>
                  <a:pt x="270014" y="134150"/>
                </a:lnTo>
                <a:lnTo>
                  <a:pt x="270014" y="96050"/>
                </a:lnTo>
                <a:lnTo>
                  <a:pt x="86169" y="96050"/>
                </a:lnTo>
                <a:lnTo>
                  <a:pt x="86169" y="51600"/>
                </a:lnTo>
                <a:lnTo>
                  <a:pt x="221729" y="51600"/>
                </a:lnTo>
                <a:lnTo>
                  <a:pt x="221729" y="95440"/>
                </a:lnTo>
                <a:lnTo>
                  <a:pt x="270014" y="95440"/>
                </a:lnTo>
                <a:lnTo>
                  <a:pt x="270014" y="51600"/>
                </a:lnTo>
                <a:lnTo>
                  <a:pt x="270014" y="51244"/>
                </a:lnTo>
                <a:lnTo>
                  <a:pt x="270014" y="13500"/>
                </a:lnTo>
                <a:lnTo>
                  <a:pt x="37884" y="13500"/>
                </a:lnTo>
                <a:lnTo>
                  <a:pt x="37884" y="51600"/>
                </a:lnTo>
                <a:lnTo>
                  <a:pt x="37884" y="96050"/>
                </a:lnTo>
                <a:lnTo>
                  <a:pt x="37884" y="134150"/>
                </a:lnTo>
                <a:lnTo>
                  <a:pt x="129616" y="134150"/>
                </a:lnTo>
                <a:lnTo>
                  <a:pt x="129616" y="166014"/>
                </a:lnTo>
                <a:lnTo>
                  <a:pt x="0" y="166014"/>
                </a:lnTo>
                <a:lnTo>
                  <a:pt x="0" y="205003"/>
                </a:lnTo>
                <a:lnTo>
                  <a:pt x="309003" y="205003"/>
                </a:lnTo>
                <a:lnTo>
                  <a:pt x="309003" y="166014"/>
                </a:lnTo>
                <a:close/>
              </a:path>
              <a:path w="659765" h="342264">
                <a:moveTo>
                  <a:pt x="542988" y="235458"/>
                </a:moveTo>
                <a:lnTo>
                  <a:pt x="508292" y="211251"/>
                </a:lnTo>
                <a:lnTo>
                  <a:pt x="484124" y="179336"/>
                </a:lnTo>
                <a:lnTo>
                  <a:pt x="469976" y="143179"/>
                </a:lnTo>
                <a:lnTo>
                  <a:pt x="465366" y="106222"/>
                </a:lnTo>
                <a:lnTo>
                  <a:pt x="465366" y="94335"/>
                </a:lnTo>
                <a:lnTo>
                  <a:pt x="533336" y="94335"/>
                </a:lnTo>
                <a:lnTo>
                  <a:pt x="533336" y="55333"/>
                </a:lnTo>
                <a:lnTo>
                  <a:pt x="465734" y="55333"/>
                </a:lnTo>
                <a:lnTo>
                  <a:pt x="465734" y="7797"/>
                </a:lnTo>
                <a:lnTo>
                  <a:pt x="416712" y="7797"/>
                </a:lnTo>
                <a:lnTo>
                  <a:pt x="416712" y="55333"/>
                </a:lnTo>
                <a:lnTo>
                  <a:pt x="347256" y="55333"/>
                </a:lnTo>
                <a:lnTo>
                  <a:pt x="347256" y="94335"/>
                </a:lnTo>
                <a:lnTo>
                  <a:pt x="416712" y="94335"/>
                </a:lnTo>
                <a:lnTo>
                  <a:pt x="416712" y="106222"/>
                </a:lnTo>
                <a:lnTo>
                  <a:pt x="411848" y="145300"/>
                </a:lnTo>
                <a:lnTo>
                  <a:pt x="396976" y="183235"/>
                </a:lnTo>
                <a:lnTo>
                  <a:pt x="371741" y="216369"/>
                </a:lnTo>
                <a:lnTo>
                  <a:pt x="335749" y="241033"/>
                </a:lnTo>
                <a:lnTo>
                  <a:pt x="362115" y="278549"/>
                </a:lnTo>
                <a:lnTo>
                  <a:pt x="388581" y="262636"/>
                </a:lnTo>
                <a:lnTo>
                  <a:pt x="410629" y="241223"/>
                </a:lnTo>
                <a:lnTo>
                  <a:pt x="428294" y="215353"/>
                </a:lnTo>
                <a:lnTo>
                  <a:pt x="441591" y="186067"/>
                </a:lnTo>
                <a:lnTo>
                  <a:pt x="454215" y="213220"/>
                </a:lnTo>
                <a:lnTo>
                  <a:pt x="470941" y="237274"/>
                </a:lnTo>
                <a:lnTo>
                  <a:pt x="491832" y="257352"/>
                </a:lnTo>
                <a:lnTo>
                  <a:pt x="516991" y="272605"/>
                </a:lnTo>
                <a:lnTo>
                  <a:pt x="542988" y="235458"/>
                </a:lnTo>
                <a:close/>
              </a:path>
              <a:path w="659765" h="342264">
                <a:moveTo>
                  <a:pt x="659231" y="132588"/>
                </a:moveTo>
                <a:lnTo>
                  <a:pt x="609473" y="132588"/>
                </a:lnTo>
                <a:lnTo>
                  <a:pt x="609473" y="0"/>
                </a:lnTo>
                <a:lnTo>
                  <a:pt x="560438" y="0"/>
                </a:lnTo>
                <a:lnTo>
                  <a:pt x="560438" y="341680"/>
                </a:lnTo>
                <a:lnTo>
                  <a:pt x="609473" y="341680"/>
                </a:lnTo>
                <a:lnTo>
                  <a:pt x="609473" y="173062"/>
                </a:lnTo>
                <a:lnTo>
                  <a:pt x="659231" y="173062"/>
                </a:lnTo>
                <a:lnTo>
                  <a:pt x="659231" y="132588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grpSp>
        <p:nvGrpSpPr>
          <p:cNvPr id="48" name="object 48"/>
          <p:cNvGrpSpPr/>
          <p:nvPr/>
        </p:nvGrpSpPr>
        <p:grpSpPr>
          <a:xfrm>
            <a:off x="2557704" y="2716583"/>
            <a:ext cx="377736" cy="204991"/>
            <a:chOff x="1444745" y="2995787"/>
            <a:chExt cx="416559" cy="226060"/>
          </a:xfrm>
        </p:grpSpPr>
        <p:pic>
          <p:nvPicPr>
            <p:cNvPr id="49" name="object 4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4745" y="2995787"/>
              <a:ext cx="202549" cy="22325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73813" y="2998060"/>
              <a:ext cx="187143" cy="223511"/>
            </a:xfrm>
            <a:prstGeom prst="rect">
              <a:avLst/>
            </a:prstGeom>
          </p:spPr>
        </p:pic>
      </p:grpSp>
      <p:sp>
        <p:nvSpPr>
          <p:cNvPr id="51" name="object 51"/>
          <p:cNvSpPr/>
          <p:nvPr/>
        </p:nvSpPr>
        <p:spPr>
          <a:xfrm>
            <a:off x="2969466" y="2724981"/>
            <a:ext cx="184838" cy="194626"/>
          </a:xfrm>
          <a:custGeom>
            <a:avLst/>
            <a:gdLst/>
            <a:ahLst/>
            <a:cxnLst/>
            <a:rect l="l" t="t" r="r" b="b"/>
            <a:pathLst>
              <a:path w="203835" h="214630">
                <a:moveTo>
                  <a:pt x="180835" y="67310"/>
                </a:moveTo>
                <a:lnTo>
                  <a:pt x="40157" y="67310"/>
                </a:lnTo>
                <a:lnTo>
                  <a:pt x="40157" y="43180"/>
                </a:lnTo>
                <a:lnTo>
                  <a:pt x="176796" y="43180"/>
                </a:lnTo>
                <a:lnTo>
                  <a:pt x="176796" y="34290"/>
                </a:lnTo>
                <a:lnTo>
                  <a:pt x="176796" y="11430"/>
                </a:lnTo>
                <a:lnTo>
                  <a:pt x="176796" y="0"/>
                </a:lnTo>
                <a:lnTo>
                  <a:pt x="26530" y="0"/>
                </a:lnTo>
                <a:lnTo>
                  <a:pt x="26530" y="11430"/>
                </a:lnTo>
                <a:lnTo>
                  <a:pt x="163664" y="11430"/>
                </a:lnTo>
                <a:lnTo>
                  <a:pt x="163664" y="34290"/>
                </a:lnTo>
                <a:lnTo>
                  <a:pt x="27025" y="34290"/>
                </a:lnTo>
                <a:lnTo>
                  <a:pt x="27025" y="43180"/>
                </a:lnTo>
                <a:lnTo>
                  <a:pt x="27025" y="67310"/>
                </a:lnTo>
                <a:lnTo>
                  <a:pt x="27025" y="78740"/>
                </a:lnTo>
                <a:lnTo>
                  <a:pt x="180835" y="78740"/>
                </a:lnTo>
                <a:lnTo>
                  <a:pt x="180835" y="67310"/>
                </a:lnTo>
                <a:close/>
              </a:path>
              <a:path w="203835" h="214630">
                <a:moveTo>
                  <a:pt x="185381" y="203200"/>
                </a:moveTo>
                <a:lnTo>
                  <a:pt x="38900" y="203200"/>
                </a:lnTo>
                <a:lnTo>
                  <a:pt x="38900" y="176530"/>
                </a:lnTo>
                <a:lnTo>
                  <a:pt x="177558" y="176530"/>
                </a:lnTo>
                <a:lnTo>
                  <a:pt x="177558" y="167640"/>
                </a:lnTo>
                <a:lnTo>
                  <a:pt x="177558" y="143510"/>
                </a:lnTo>
                <a:lnTo>
                  <a:pt x="177558" y="133350"/>
                </a:lnTo>
                <a:lnTo>
                  <a:pt x="25260" y="133350"/>
                </a:lnTo>
                <a:lnTo>
                  <a:pt x="25260" y="143510"/>
                </a:lnTo>
                <a:lnTo>
                  <a:pt x="164668" y="143510"/>
                </a:lnTo>
                <a:lnTo>
                  <a:pt x="164668" y="167640"/>
                </a:lnTo>
                <a:lnTo>
                  <a:pt x="26022" y="167640"/>
                </a:lnTo>
                <a:lnTo>
                  <a:pt x="26022" y="176530"/>
                </a:lnTo>
                <a:lnTo>
                  <a:pt x="26022" y="203200"/>
                </a:lnTo>
                <a:lnTo>
                  <a:pt x="26022" y="214630"/>
                </a:lnTo>
                <a:lnTo>
                  <a:pt x="185381" y="214630"/>
                </a:lnTo>
                <a:lnTo>
                  <a:pt x="185381" y="203200"/>
                </a:lnTo>
                <a:close/>
              </a:path>
              <a:path w="203835" h="214630">
                <a:moveTo>
                  <a:pt x="203822" y="97320"/>
                </a:moveTo>
                <a:lnTo>
                  <a:pt x="0" y="97320"/>
                </a:lnTo>
                <a:lnTo>
                  <a:pt x="0" y="108178"/>
                </a:lnTo>
                <a:lnTo>
                  <a:pt x="58089" y="108178"/>
                </a:lnTo>
                <a:lnTo>
                  <a:pt x="58089" y="132930"/>
                </a:lnTo>
                <a:lnTo>
                  <a:pt x="71221" y="132930"/>
                </a:lnTo>
                <a:lnTo>
                  <a:pt x="71221" y="108178"/>
                </a:lnTo>
                <a:lnTo>
                  <a:pt x="132854" y="108178"/>
                </a:lnTo>
                <a:lnTo>
                  <a:pt x="132854" y="132930"/>
                </a:lnTo>
                <a:lnTo>
                  <a:pt x="146240" y="132930"/>
                </a:lnTo>
                <a:lnTo>
                  <a:pt x="146240" y="108178"/>
                </a:lnTo>
                <a:lnTo>
                  <a:pt x="203822" y="108178"/>
                </a:lnTo>
                <a:lnTo>
                  <a:pt x="203822" y="9732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grpSp>
        <p:nvGrpSpPr>
          <p:cNvPr id="52" name="object 52"/>
          <p:cNvGrpSpPr/>
          <p:nvPr/>
        </p:nvGrpSpPr>
        <p:grpSpPr>
          <a:xfrm>
            <a:off x="3236189" y="2718415"/>
            <a:ext cx="389829" cy="200384"/>
            <a:chOff x="2192963" y="2997807"/>
            <a:chExt cx="429895" cy="220979"/>
          </a:xfrm>
        </p:grpSpPr>
        <p:pic>
          <p:nvPicPr>
            <p:cNvPr id="53" name="object 5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192963" y="2997807"/>
              <a:ext cx="206842" cy="22073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419000" y="3014476"/>
              <a:ext cx="203559" cy="177041"/>
            </a:xfrm>
            <a:prstGeom prst="rect">
              <a:avLst/>
            </a:prstGeom>
          </p:spPr>
        </p:pic>
      </p:grpSp>
      <p:sp>
        <p:nvSpPr>
          <p:cNvPr id="55" name="object 55"/>
          <p:cNvSpPr/>
          <p:nvPr/>
        </p:nvSpPr>
        <p:spPr>
          <a:xfrm>
            <a:off x="3647274" y="2735345"/>
            <a:ext cx="184838" cy="160078"/>
          </a:xfrm>
          <a:custGeom>
            <a:avLst/>
            <a:gdLst/>
            <a:ahLst/>
            <a:cxnLst/>
            <a:rect l="l" t="t" r="r" b="b"/>
            <a:pathLst>
              <a:path w="203835" h="176530">
                <a:moveTo>
                  <a:pt x="203809" y="165100"/>
                </a:moveTo>
                <a:lnTo>
                  <a:pt x="108089" y="165100"/>
                </a:lnTo>
                <a:lnTo>
                  <a:pt x="108089" y="118110"/>
                </a:lnTo>
                <a:lnTo>
                  <a:pt x="182346" y="118110"/>
                </a:lnTo>
                <a:lnTo>
                  <a:pt x="182346" y="106680"/>
                </a:lnTo>
                <a:lnTo>
                  <a:pt x="39903" y="106680"/>
                </a:lnTo>
                <a:lnTo>
                  <a:pt x="39903" y="63500"/>
                </a:lnTo>
                <a:lnTo>
                  <a:pt x="177038" y="63500"/>
                </a:lnTo>
                <a:lnTo>
                  <a:pt x="177038" y="52070"/>
                </a:lnTo>
                <a:lnTo>
                  <a:pt x="177038" y="10160"/>
                </a:lnTo>
                <a:lnTo>
                  <a:pt x="177038" y="0"/>
                </a:lnTo>
                <a:lnTo>
                  <a:pt x="26009" y="0"/>
                </a:lnTo>
                <a:lnTo>
                  <a:pt x="26009" y="10160"/>
                </a:lnTo>
                <a:lnTo>
                  <a:pt x="163906" y="10160"/>
                </a:lnTo>
                <a:lnTo>
                  <a:pt x="163906" y="52070"/>
                </a:lnTo>
                <a:lnTo>
                  <a:pt x="26771" y="52070"/>
                </a:lnTo>
                <a:lnTo>
                  <a:pt x="26771" y="63500"/>
                </a:lnTo>
                <a:lnTo>
                  <a:pt x="26771" y="106680"/>
                </a:lnTo>
                <a:lnTo>
                  <a:pt x="26771" y="118110"/>
                </a:lnTo>
                <a:lnTo>
                  <a:pt x="94703" y="118110"/>
                </a:lnTo>
                <a:lnTo>
                  <a:pt x="94703" y="165100"/>
                </a:lnTo>
                <a:lnTo>
                  <a:pt x="0" y="165100"/>
                </a:lnTo>
                <a:lnTo>
                  <a:pt x="0" y="176530"/>
                </a:lnTo>
                <a:lnTo>
                  <a:pt x="203809" y="176530"/>
                </a:lnTo>
                <a:lnTo>
                  <a:pt x="203809" y="16510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grpSp>
        <p:nvGrpSpPr>
          <p:cNvPr id="56" name="object 56"/>
          <p:cNvGrpSpPr/>
          <p:nvPr/>
        </p:nvGrpSpPr>
        <p:grpSpPr>
          <a:xfrm>
            <a:off x="3918679" y="2718873"/>
            <a:ext cx="389252" cy="198657"/>
            <a:chOff x="2945598" y="2998312"/>
            <a:chExt cx="429259" cy="219075"/>
          </a:xfrm>
        </p:grpSpPr>
        <p:pic>
          <p:nvPicPr>
            <p:cNvPr id="57" name="object 5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45598" y="2998312"/>
              <a:ext cx="183607" cy="21846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167342" y="2998312"/>
              <a:ext cx="207095" cy="218460"/>
            </a:xfrm>
            <a:prstGeom prst="rect">
              <a:avLst/>
            </a:prstGeom>
          </p:spPr>
        </p:pic>
      </p:grpSp>
      <p:pic>
        <p:nvPicPr>
          <p:cNvPr id="59" name="object 59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385270" y="2718644"/>
            <a:ext cx="164205" cy="203367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4594135" y="2718415"/>
            <a:ext cx="162144" cy="203596"/>
          </a:xfrm>
          <a:prstGeom prst="rect">
            <a:avLst/>
          </a:prstGeom>
        </p:spPr>
      </p:pic>
      <p:sp>
        <p:nvSpPr>
          <p:cNvPr id="61" name="object 61"/>
          <p:cNvSpPr/>
          <p:nvPr/>
        </p:nvSpPr>
        <p:spPr>
          <a:xfrm>
            <a:off x="4950028" y="2718644"/>
            <a:ext cx="12668" cy="31094"/>
          </a:xfrm>
          <a:custGeom>
            <a:avLst/>
            <a:gdLst/>
            <a:ahLst/>
            <a:cxnLst/>
            <a:rect l="l" t="t" r="r" b="b"/>
            <a:pathLst>
              <a:path w="13970" h="34289">
                <a:moveTo>
                  <a:pt x="13385" y="33842"/>
                </a:moveTo>
                <a:lnTo>
                  <a:pt x="0" y="33842"/>
                </a:lnTo>
                <a:lnTo>
                  <a:pt x="0" y="0"/>
                </a:lnTo>
                <a:lnTo>
                  <a:pt x="13385" y="0"/>
                </a:lnTo>
                <a:lnTo>
                  <a:pt x="13385" y="33842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62" name="object 62"/>
          <p:cNvSpPr/>
          <p:nvPr/>
        </p:nvSpPr>
        <p:spPr>
          <a:xfrm>
            <a:off x="4807801" y="2728436"/>
            <a:ext cx="163532" cy="190020"/>
          </a:xfrm>
          <a:custGeom>
            <a:avLst/>
            <a:gdLst/>
            <a:ahLst/>
            <a:cxnLst/>
            <a:rect l="l" t="t" r="r" b="b"/>
            <a:pathLst>
              <a:path w="180339" h="209550">
                <a:moveTo>
                  <a:pt x="170218" y="22860"/>
                </a:moveTo>
                <a:lnTo>
                  <a:pt x="156832" y="22860"/>
                </a:lnTo>
                <a:lnTo>
                  <a:pt x="156832" y="34290"/>
                </a:lnTo>
                <a:lnTo>
                  <a:pt x="156832" y="63500"/>
                </a:lnTo>
                <a:lnTo>
                  <a:pt x="98247" y="63500"/>
                </a:lnTo>
                <a:lnTo>
                  <a:pt x="98247" y="46990"/>
                </a:lnTo>
                <a:lnTo>
                  <a:pt x="98247" y="35560"/>
                </a:lnTo>
                <a:lnTo>
                  <a:pt x="98247" y="34290"/>
                </a:lnTo>
                <a:lnTo>
                  <a:pt x="156832" y="34290"/>
                </a:lnTo>
                <a:lnTo>
                  <a:pt x="156832" y="22860"/>
                </a:lnTo>
                <a:lnTo>
                  <a:pt x="98247" y="22860"/>
                </a:lnTo>
                <a:lnTo>
                  <a:pt x="98247" y="0"/>
                </a:lnTo>
                <a:lnTo>
                  <a:pt x="85115" y="0"/>
                </a:lnTo>
                <a:lnTo>
                  <a:pt x="85115" y="85090"/>
                </a:lnTo>
                <a:lnTo>
                  <a:pt x="13385" y="85090"/>
                </a:lnTo>
                <a:lnTo>
                  <a:pt x="13385" y="46990"/>
                </a:lnTo>
                <a:lnTo>
                  <a:pt x="85115" y="46990"/>
                </a:lnTo>
                <a:lnTo>
                  <a:pt x="85115" y="35560"/>
                </a:lnTo>
                <a:lnTo>
                  <a:pt x="13385" y="35560"/>
                </a:lnTo>
                <a:lnTo>
                  <a:pt x="13385" y="0"/>
                </a:lnTo>
                <a:lnTo>
                  <a:pt x="0" y="0"/>
                </a:lnTo>
                <a:lnTo>
                  <a:pt x="0" y="35560"/>
                </a:lnTo>
                <a:lnTo>
                  <a:pt x="0" y="46990"/>
                </a:lnTo>
                <a:lnTo>
                  <a:pt x="0" y="85090"/>
                </a:lnTo>
                <a:lnTo>
                  <a:pt x="0" y="96520"/>
                </a:lnTo>
                <a:lnTo>
                  <a:pt x="98247" y="96520"/>
                </a:lnTo>
                <a:lnTo>
                  <a:pt x="98247" y="85090"/>
                </a:lnTo>
                <a:lnTo>
                  <a:pt x="98247" y="74930"/>
                </a:lnTo>
                <a:lnTo>
                  <a:pt x="156832" y="74930"/>
                </a:lnTo>
                <a:lnTo>
                  <a:pt x="156832" y="107149"/>
                </a:lnTo>
                <a:lnTo>
                  <a:pt x="170218" y="107149"/>
                </a:lnTo>
                <a:lnTo>
                  <a:pt x="170218" y="74930"/>
                </a:lnTo>
                <a:lnTo>
                  <a:pt x="170218" y="63969"/>
                </a:lnTo>
                <a:lnTo>
                  <a:pt x="170218" y="63500"/>
                </a:lnTo>
                <a:lnTo>
                  <a:pt x="170218" y="34290"/>
                </a:lnTo>
                <a:lnTo>
                  <a:pt x="170218" y="34163"/>
                </a:lnTo>
                <a:lnTo>
                  <a:pt x="170218" y="22860"/>
                </a:lnTo>
                <a:close/>
              </a:path>
              <a:path w="180339" h="209550">
                <a:moveTo>
                  <a:pt x="179819" y="199390"/>
                </a:moveTo>
                <a:lnTo>
                  <a:pt x="41922" y="199390"/>
                </a:lnTo>
                <a:lnTo>
                  <a:pt x="41922" y="168910"/>
                </a:lnTo>
                <a:lnTo>
                  <a:pt x="170218" y="168910"/>
                </a:lnTo>
                <a:lnTo>
                  <a:pt x="170218" y="157480"/>
                </a:lnTo>
                <a:lnTo>
                  <a:pt x="170218" y="130810"/>
                </a:lnTo>
                <a:lnTo>
                  <a:pt x="170218" y="119380"/>
                </a:lnTo>
                <a:lnTo>
                  <a:pt x="28282" y="119380"/>
                </a:lnTo>
                <a:lnTo>
                  <a:pt x="28282" y="130810"/>
                </a:lnTo>
                <a:lnTo>
                  <a:pt x="157086" y="130810"/>
                </a:lnTo>
                <a:lnTo>
                  <a:pt x="157086" y="157480"/>
                </a:lnTo>
                <a:lnTo>
                  <a:pt x="28790" y="157480"/>
                </a:lnTo>
                <a:lnTo>
                  <a:pt x="28790" y="168910"/>
                </a:lnTo>
                <a:lnTo>
                  <a:pt x="28790" y="199390"/>
                </a:lnTo>
                <a:lnTo>
                  <a:pt x="28790" y="209550"/>
                </a:lnTo>
                <a:lnTo>
                  <a:pt x="179819" y="209550"/>
                </a:lnTo>
                <a:lnTo>
                  <a:pt x="179819" y="19939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grpSp>
        <p:nvGrpSpPr>
          <p:cNvPr id="63" name="object 63"/>
          <p:cNvGrpSpPr/>
          <p:nvPr/>
        </p:nvGrpSpPr>
        <p:grpSpPr>
          <a:xfrm>
            <a:off x="5062036" y="2718414"/>
            <a:ext cx="649523" cy="228024"/>
            <a:chOff x="4206467" y="2997807"/>
            <a:chExt cx="716280" cy="251460"/>
          </a:xfrm>
        </p:grpSpPr>
        <p:pic>
          <p:nvPicPr>
            <p:cNvPr id="64" name="object 6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206467" y="3014476"/>
              <a:ext cx="203559" cy="177041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438565" y="2997807"/>
              <a:ext cx="483643" cy="251292"/>
            </a:xfrm>
            <a:prstGeom prst="rect">
              <a:avLst/>
            </a:prstGeom>
          </p:spPr>
        </p:pic>
      </p:grpSp>
      <p:sp>
        <p:nvSpPr>
          <p:cNvPr id="66" name="object 66"/>
          <p:cNvSpPr/>
          <p:nvPr/>
        </p:nvSpPr>
        <p:spPr>
          <a:xfrm>
            <a:off x="5793545" y="2718415"/>
            <a:ext cx="188293" cy="198657"/>
          </a:xfrm>
          <a:custGeom>
            <a:avLst/>
            <a:gdLst/>
            <a:ahLst/>
            <a:cxnLst/>
            <a:rect l="l" t="t" r="r" b="b"/>
            <a:pathLst>
              <a:path w="207645" h="219075">
                <a:moveTo>
                  <a:pt x="7071" y="134106"/>
                </a:moveTo>
                <a:lnTo>
                  <a:pt x="0" y="123247"/>
                </a:lnTo>
                <a:lnTo>
                  <a:pt x="22382" y="110773"/>
                </a:lnTo>
                <a:lnTo>
                  <a:pt x="40598" y="92593"/>
                </a:lnTo>
                <a:lnTo>
                  <a:pt x="52847" y="69725"/>
                </a:lnTo>
                <a:lnTo>
                  <a:pt x="57330" y="43186"/>
                </a:lnTo>
                <a:lnTo>
                  <a:pt x="57330" y="13637"/>
                </a:lnTo>
                <a:lnTo>
                  <a:pt x="70210" y="13637"/>
                </a:lnTo>
                <a:lnTo>
                  <a:pt x="70210" y="44197"/>
                </a:lnTo>
                <a:lnTo>
                  <a:pt x="74874" y="67495"/>
                </a:lnTo>
                <a:lnTo>
                  <a:pt x="77579" y="71978"/>
                </a:lnTo>
                <a:lnTo>
                  <a:pt x="64401" y="71978"/>
                </a:lnTo>
                <a:lnTo>
                  <a:pt x="55337" y="92518"/>
                </a:lnTo>
                <a:lnTo>
                  <a:pt x="42271" y="109956"/>
                </a:lnTo>
                <a:lnTo>
                  <a:pt x="25938" y="123937"/>
                </a:lnTo>
                <a:lnTo>
                  <a:pt x="7071" y="134106"/>
                </a:lnTo>
                <a:close/>
              </a:path>
              <a:path w="207645" h="219075">
                <a:moveTo>
                  <a:pt x="121226" y="127793"/>
                </a:moveTo>
                <a:lnTo>
                  <a:pt x="103007" y="118503"/>
                </a:lnTo>
                <a:lnTo>
                  <a:pt x="86847" y="105757"/>
                </a:lnTo>
                <a:lnTo>
                  <a:pt x="73671" y="90075"/>
                </a:lnTo>
                <a:lnTo>
                  <a:pt x="64401" y="71978"/>
                </a:lnTo>
                <a:lnTo>
                  <a:pt x="77579" y="71978"/>
                </a:lnTo>
                <a:lnTo>
                  <a:pt x="87447" y="88331"/>
                </a:lnTo>
                <a:lnTo>
                  <a:pt x="105797" y="105284"/>
                </a:lnTo>
                <a:lnTo>
                  <a:pt x="127793" y="116933"/>
                </a:lnTo>
                <a:lnTo>
                  <a:pt x="121226" y="127793"/>
                </a:lnTo>
                <a:close/>
              </a:path>
              <a:path w="207645" h="219075">
                <a:moveTo>
                  <a:pt x="171990" y="166939"/>
                </a:moveTo>
                <a:lnTo>
                  <a:pt x="158604" y="166939"/>
                </a:lnTo>
                <a:lnTo>
                  <a:pt x="158604" y="0"/>
                </a:lnTo>
                <a:lnTo>
                  <a:pt x="171990" y="0"/>
                </a:lnTo>
                <a:lnTo>
                  <a:pt x="171990" y="70968"/>
                </a:lnTo>
                <a:lnTo>
                  <a:pt x="207095" y="70968"/>
                </a:lnTo>
                <a:lnTo>
                  <a:pt x="207095" y="82585"/>
                </a:lnTo>
                <a:lnTo>
                  <a:pt x="171990" y="82585"/>
                </a:lnTo>
                <a:lnTo>
                  <a:pt x="171990" y="166939"/>
                </a:lnTo>
                <a:close/>
              </a:path>
              <a:path w="207645" h="219075">
                <a:moveTo>
                  <a:pt x="182850" y="218965"/>
                </a:moveTo>
                <a:lnTo>
                  <a:pt x="35862" y="218965"/>
                </a:lnTo>
                <a:lnTo>
                  <a:pt x="35862" y="150775"/>
                </a:lnTo>
                <a:lnTo>
                  <a:pt x="49248" y="150775"/>
                </a:lnTo>
                <a:lnTo>
                  <a:pt x="49248" y="207600"/>
                </a:lnTo>
                <a:lnTo>
                  <a:pt x="182850" y="207600"/>
                </a:lnTo>
                <a:lnTo>
                  <a:pt x="182850" y="218965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grpSp>
        <p:nvGrpSpPr>
          <p:cNvPr id="67" name="object 67"/>
          <p:cNvGrpSpPr/>
          <p:nvPr/>
        </p:nvGrpSpPr>
        <p:grpSpPr>
          <a:xfrm>
            <a:off x="5998515" y="2718414"/>
            <a:ext cx="602306" cy="203840"/>
            <a:chOff x="5239196" y="2997807"/>
            <a:chExt cx="664210" cy="224790"/>
          </a:xfrm>
        </p:grpSpPr>
        <p:sp>
          <p:nvSpPr>
            <p:cNvPr id="68" name="object 68"/>
            <p:cNvSpPr/>
            <p:nvPr/>
          </p:nvSpPr>
          <p:spPr>
            <a:xfrm>
              <a:off x="5239194" y="3007156"/>
              <a:ext cx="203835" cy="215265"/>
            </a:xfrm>
            <a:custGeom>
              <a:avLst/>
              <a:gdLst/>
              <a:ahLst/>
              <a:cxnLst/>
              <a:rect l="l" t="t" r="r" b="b"/>
              <a:pathLst>
                <a:path w="203835" h="215264">
                  <a:moveTo>
                    <a:pt x="176784" y="34721"/>
                  </a:moveTo>
                  <a:lnTo>
                    <a:pt x="40652" y="34721"/>
                  </a:lnTo>
                  <a:lnTo>
                    <a:pt x="40652" y="431"/>
                  </a:lnTo>
                  <a:lnTo>
                    <a:pt x="27266" y="431"/>
                  </a:lnTo>
                  <a:lnTo>
                    <a:pt x="27266" y="34721"/>
                  </a:lnTo>
                  <a:lnTo>
                    <a:pt x="27266" y="44881"/>
                  </a:lnTo>
                  <a:lnTo>
                    <a:pt x="27266" y="84251"/>
                  </a:lnTo>
                  <a:lnTo>
                    <a:pt x="27266" y="95681"/>
                  </a:lnTo>
                  <a:lnTo>
                    <a:pt x="176784" y="95681"/>
                  </a:lnTo>
                  <a:lnTo>
                    <a:pt x="176784" y="84353"/>
                  </a:lnTo>
                  <a:lnTo>
                    <a:pt x="176784" y="45212"/>
                  </a:lnTo>
                  <a:lnTo>
                    <a:pt x="163398" y="45212"/>
                  </a:lnTo>
                  <a:lnTo>
                    <a:pt x="163398" y="84251"/>
                  </a:lnTo>
                  <a:lnTo>
                    <a:pt x="40652" y="84251"/>
                  </a:lnTo>
                  <a:lnTo>
                    <a:pt x="40652" y="44881"/>
                  </a:lnTo>
                  <a:lnTo>
                    <a:pt x="176784" y="44881"/>
                  </a:lnTo>
                  <a:lnTo>
                    <a:pt x="176784" y="34721"/>
                  </a:lnTo>
                  <a:close/>
                </a:path>
                <a:path w="203835" h="215264">
                  <a:moveTo>
                    <a:pt x="176784" y="0"/>
                  </a:moveTo>
                  <a:lnTo>
                    <a:pt x="163398" y="0"/>
                  </a:lnTo>
                  <a:lnTo>
                    <a:pt x="163398" y="34099"/>
                  </a:lnTo>
                  <a:lnTo>
                    <a:pt x="176784" y="34099"/>
                  </a:lnTo>
                  <a:lnTo>
                    <a:pt x="176784" y="0"/>
                  </a:lnTo>
                  <a:close/>
                </a:path>
                <a:path w="203835" h="215264">
                  <a:moveTo>
                    <a:pt x="203809" y="126022"/>
                  </a:moveTo>
                  <a:lnTo>
                    <a:pt x="0" y="126022"/>
                  </a:lnTo>
                  <a:lnTo>
                    <a:pt x="0" y="137388"/>
                  </a:lnTo>
                  <a:lnTo>
                    <a:pt x="94703" y="137388"/>
                  </a:lnTo>
                  <a:lnTo>
                    <a:pt x="94703" y="215176"/>
                  </a:lnTo>
                  <a:lnTo>
                    <a:pt x="108089" y="215176"/>
                  </a:lnTo>
                  <a:lnTo>
                    <a:pt x="108089" y="137388"/>
                  </a:lnTo>
                  <a:lnTo>
                    <a:pt x="203809" y="137388"/>
                  </a:lnTo>
                  <a:lnTo>
                    <a:pt x="203809" y="126022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pic>
          <p:nvPicPr>
            <p:cNvPr id="69" name="object 6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473314" y="2998312"/>
              <a:ext cx="183607" cy="21846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691522" y="2997807"/>
              <a:ext cx="211388" cy="224521"/>
            </a:xfrm>
            <a:prstGeom prst="rect">
              <a:avLst/>
            </a:prstGeom>
          </p:spPr>
        </p:pic>
      </p:grpSp>
      <p:grpSp>
        <p:nvGrpSpPr>
          <p:cNvPr id="71" name="object 71"/>
          <p:cNvGrpSpPr/>
          <p:nvPr/>
        </p:nvGrpSpPr>
        <p:grpSpPr>
          <a:xfrm>
            <a:off x="6677523" y="2718415"/>
            <a:ext cx="389829" cy="200384"/>
            <a:chOff x="5987990" y="2997807"/>
            <a:chExt cx="429895" cy="220979"/>
          </a:xfrm>
        </p:grpSpPr>
        <p:pic>
          <p:nvPicPr>
            <p:cNvPr id="72" name="object 7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987990" y="2997807"/>
              <a:ext cx="206842" cy="220733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14027" y="3014476"/>
              <a:ext cx="203559" cy="177041"/>
            </a:xfrm>
            <a:prstGeom prst="rect">
              <a:avLst/>
            </a:prstGeom>
          </p:spPr>
        </p:pic>
      </p:grpSp>
      <p:grpSp>
        <p:nvGrpSpPr>
          <p:cNvPr id="74" name="object 74"/>
          <p:cNvGrpSpPr/>
          <p:nvPr/>
        </p:nvGrpSpPr>
        <p:grpSpPr>
          <a:xfrm>
            <a:off x="7147999" y="2718414"/>
            <a:ext cx="378313" cy="203840"/>
            <a:chOff x="6506821" y="2997807"/>
            <a:chExt cx="417195" cy="224790"/>
          </a:xfrm>
        </p:grpSpPr>
        <p:pic>
          <p:nvPicPr>
            <p:cNvPr id="75" name="object 7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506821" y="2997807"/>
              <a:ext cx="203054" cy="224521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2605" y="2998060"/>
              <a:ext cx="191184" cy="224269"/>
            </a:xfrm>
            <a:prstGeom prst="rect">
              <a:avLst/>
            </a:prstGeom>
          </p:spPr>
        </p:pic>
      </p:grpSp>
      <p:sp>
        <p:nvSpPr>
          <p:cNvPr id="77" name="object 77"/>
          <p:cNvSpPr/>
          <p:nvPr/>
        </p:nvSpPr>
        <p:spPr>
          <a:xfrm>
            <a:off x="7617101" y="2837046"/>
            <a:ext cx="56430" cy="11516"/>
          </a:xfrm>
          <a:custGeom>
            <a:avLst/>
            <a:gdLst/>
            <a:ahLst/>
            <a:cxnLst/>
            <a:rect l="l" t="t" r="r" b="b"/>
            <a:pathLst>
              <a:path w="62229" h="12700">
                <a:moveTo>
                  <a:pt x="62128" y="12375"/>
                </a:moveTo>
                <a:lnTo>
                  <a:pt x="0" y="12375"/>
                </a:lnTo>
                <a:lnTo>
                  <a:pt x="0" y="0"/>
                </a:lnTo>
                <a:lnTo>
                  <a:pt x="62128" y="0"/>
                </a:lnTo>
                <a:lnTo>
                  <a:pt x="62128" y="12375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pic>
        <p:nvPicPr>
          <p:cNvPr id="78" name="object 78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7759748" y="2718644"/>
            <a:ext cx="156419" cy="203367"/>
          </a:xfrm>
          <a:prstGeom prst="rect">
            <a:avLst/>
          </a:prstGeom>
        </p:spPr>
      </p:pic>
      <p:grpSp>
        <p:nvGrpSpPr>
          <p:cNvPr id="79" name="object 79"/>
          <p:cNvGrpSpPr/>
          <p:nvPr/>
        </p:nvGrpSpPr>
        <p:grpSpPr>
          <a:xfrm>
            <a:off x="7957390" y="2718644"/>
            <a:ext cx="371978" cy="203840"/>
            <a:chOff x="7399399" y="2998060"/>
            <a:chExt cx="410209" cy="224790"/>
          </a:xfrm>
        </p:grpSpPr>
        <p:pic>
          <p:nvPicPr>
            <p:cNvPr id="80" name="object 8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399399" y="3004626"/>
              <a:ext cx="202801" cy="21214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627962" y="2998060"/>
              <a:ext cx="181334" cy="224521"/>
            </a:xfrm>
            <a:prstGeom prst="rect">
              <a:avLst/>
            </a:prstGeom>
          </p:spPr>
        </p:pic>
      </p:grpSp>
      <p:grpSp>
        <p:nvGrpSpPr>
          <p:cNvPr id="82" name="object 82"/>
          <p:cNvGrpSpPr/>
          <p:nvPr/>
        </p:nvGrpSpPr>
        <p:grpSpPr>
          <a:xfrm>
            <a:off x="2557704" y="3910383"/>
            <a:ext cx="377736" cy="204991"/>
            <a:chOff x="1444745" y="4312283"/>
            <a:chExt cx="416559" cy="226060"/>
          </a:xfrm>
        </p:grpSpPr>
        <p:pic>
          <p:nvPicPr>
            <p:cNvPr id="83" name="object 8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4745" y="4312283"/>
              <a:ext cx="202549" cy="223258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673813" y="4314556"/>
              <a:ext cx="187143" cy="223511"/>
            </a:xfrm>
            <a:prstGeom prst="rect">
              <a:avLst/>
            </a:prstGeom>
          </p:spPr>
        </p:pic>
      </p:grpSp>
      <p:sp>
        <p:nvSpPr>
          <p:cNvPr id="85" name="object 85"/>
          <p:cNvSpPr/>
          <p:nvPr/>
        </p:nvSpPr>
        <p:spPr>
          <a:xfrm>
            <a:off x="2969466" y="3918791"/>
            <a:ext cx="184838" cy="194626"/>
          </a:xfrm>
          <a:custGeom>
            <a:avLst/>
            <a:gdLst/>
            <a:ahLst/>
            <a:cxnLst/>
            <a:rect l="l" t="t" r="r" b="b"/>
            <a:pathLst>
              <a:path w="203835" h="214629">
                <a:moveTo>
                  <a:pt x="180835" y="67310"/>
                </a:moveTo>
                <a:lnTo>
                  <a:pt x="40157" y="67310"/>
                </a:lnTo>
                <a:lnTo>
                  <a:pt x="40157" y="43180"/>
                </a:lnTo>
                <a:lnTo>
                  <a:pt x="176796" y="43180"/>
                </a:lnTo>
                <a:lnTo>
                  <a:pt x="176796" y="34290"/>
                </a:lnTo>
                <a:lnTo>
                  <a:pt x="176796" y="11430"/>
                </a:lnTo>
                <a:lnTo>
                  <a:pt x="176796" y="0"/>
                </a:lnTo>
                <a:lnTo>
                  <a:pt x="26530" y="0"/>
                </a:lnTo>
                <a:lnTo>
                  <a:pt x="26530" y="11430"/>
                </a:lnTo>
                <a:lnTo>
                  <a:pt x="163664" y="11430"/>
                </a:lnTo>
                <a:lnTo>
                  <a:pt x="163664" y="34290"/>
                </a:lnTo>
                <a:lnTo>
                  <a:pt x="27025" y="34290"/>
                </a:lnTo>
                <a:lnTo>
                  <a:pt x="27025" y="43180"/>
                </a:lnTo>
                <a:lnTo>
                  <a:pt x="27025" y="67310"/>
                </a:lnTo>
                <a:lnTo>
                  <a:pt x="27025" y="78740"/>
                </a:lnTo>
                <a:lnTo>
                  <a:pt x="180835" y="78740"/>
                </a:lnTo>
                <a:lnTo>
                  <a:pt x="180835" y="67310"/>
                </a:lnTo>
                <a:close/>
              </a:path>
              <a:path w="203835" h="214629">
                <a:moveTo>
                  <a:pt x="185381" y="203200"/>
                </a:moveTo>
                <a:lnTo>
                  <a:pt x="38900" y="203200"/>
                </a:lnTo>
                <a:lnTo>
                  <a:pt x="38900" y="176530"/>
                </a:lnTo>
                <a:lnTo>
                  <a:pt x="177558" y="176530"/>
                </a:lnTo>
                <a:lnTo>
                  <a:pt x="177558" y="167640"/>
                </a:lnTo>
                <a:lnTo>
                  <a:pt x="177558" y="143510"/>
                </a:lnTo>
                <a:lnTo>
                  <a:pt x="177558" y="133350"/>
                </a:lnTo>
                <a:lnTo>
                  <a:pt x="25260" y="133350"/>
                </a:lnTo>
                <a:lnTo>
                  <a:pt x="25260" y="143510"/>
                </a:lnTo>
                <a:lnTo>
                  <a:pt x="164668" y="143510"/>
                </a:lnTo>
                <a:lnTo>
                  <a:pt x="164668" y="167640"/>
                </a:lnTo>
                <a:lnTo>
                  <a:pt x="26022" y="167640"/>
                </a:lnTo>
                <a:lnTo>
                  <a:pt x="26022" y="176530"/>
                </a:lnTo>
                <a:lnTo>
                  <a:pt x="26022" y="203200"/>
                </a:lnTo>
                <a:lnTo>
                  <a:pt x="26022" y="214630"/>
                </a:lnTo>
                <a:lnTo>
                  <a:pt x="185381" y="214630"/>
                </a:lnTo>
                <a:lnTo>
                  <a:pt x="185381" y="203200"/>
                </a:lnTo>
                <a:close/>
              </a:path>
              <a:path w="203835" h="214629">
                <a:moveTo>
                  <a:pt x="203822" y="97307"/>
                </a:moveTo>
                <a:lnTo>
                  <a:pt x="0" y="97307"/>
                </a:lnTo>
                <a:lnTo>
                  <a:pt x="0" y="108178"/>
                </a:lnTo>
                <a:lnTo>
                  <a:pt x="58089" y="108178"/>
                </a:lnTo>
                <a:lnTo>
                  <a:pt x="58089" y="132918"/>
                </a:lnTo>
                <a:lnTo>
                  <a:pt x="71221" y="132918"/>
                </a:lnTo>
                <a:lnTo>
                  <a:pt x="71221" y="108178"/>
                </a:lnTo>
                <a:lnTo>
                  <a:pt x="132854" y="108178"/>
                </a:lnTo>
                <a:lnTo>
                  <a:pt x="132854" y="132918"/>
                </a:lnTo>
                <a:lnTo>
                  <a:pt x="146240" y="132918"/>
                </a:lnTo>
                <a:lnTo>
                  <a:pt x="146240" y="108178"/>
                </a:lnTo>
                <a:lnTo>
                  <a:pt x="203822" y="108178"/>
                </a:lnTo>
                <a:lnTo>
                  <a:pt x="203822" y="97307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pic>
        <p:nvPicPr>
          <p:cNvPr id="86" name="object 86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3236188" y="3912216"/>
            <a:ext cx="187565" cy="200161"/>
          </a:xfrm>
          <a:prstGeom prst="rect">
            <a:avLst/>
          </a:prstGeom>
        </p:spPr>
      </p:pic>
      <p:grpSp>
        <p:nvGrpSpPr>
          <p:cNvPr id="87" name="object 87"/>
          <p:cNvGrpSpPr/>
          <p:nvPr/>
        </p:nvGrpSpPr>
        <p:grpSpPr>
          <a:xfrm>
            <a:off x="3441159" y="3912215"/>
            <a:ext cx="395587" cy="203840"/>
            <a:chOff x="2419000" y="4314304"/>
            <a:chExt cx="436245" cy="224790"/>
          </a:xfrm>
        </p:grpSpPr>
        <p:pic>
          <p:nvPicPr>
            <p:cNvPr id="88" name="object 8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643775" y="4314304"/>
              <a:ext cx="211388" cy="224521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419000" y="4330973"/>
              <a:ext cx="203559" cy="177041"/>
            </a:xfrm>
            <a:prstGeom prst="rect">
              <a:avLst/>
            </a:prstGeom>
          </p:spPr>
        </p:pic>
      </p:grpSp>
      <p:grpSp>
        <p:nvGrpSpPr>
          <p:cNvPr id="90" name="object 90"/>
          <p:cNvGrpSpPr/>
          <p:nvPr/>
        </p:nvGrpSpPr>
        <p:grpSpPr>
          <a:xfrm>
            <a:off x="3912724" y="3912215"/>
            <a:ext cx="649523" cy="228024"/>
            <a:chOff x="2939032" y="4314304"/>
            <a:chExt cx="716280" cy="251460"/>
          </a:xfrm>
        </p:grpSpPr>
        <p:pic>
          <p:nvPicPr>
            <p:cNvPr id="91" name="object 9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939032" y="4330973"/>
              <a:ext cx="203559" cy="177041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171130" y="4314304"/>
              <a:ext cx="483643" cy="251292"/>
            </a:xfrm>
            <a:prstGeom prst="rect">
              <a:avLst/>
            </a:prstGeom>
          </p:spPr>
        </p:pic>
      </p:grpSp>
      <p:sp>
        <p:nvSpPr>
          <p:cNvPr id="93" name="object 93"/>
          <p:cNvSpPr/>
          <p:nvPr/>
        </p:nvSpPr>
        <p:spPr>
          <a:xfrm>
            <a:off x="4644242" y="3912216"/>
            <a:ext cx="188293" cy="198657"/>
          </a:xfrm>
          <a:custGeom>
            <a:avLst/>
            <a:gdLst/>
            <a:ahLst/>
            <a:cxnLst/>
            <a:rect l="l" t="t" r="r" b="b"/>
            <a:pathLst>
              <a:path w="207645" h="219075">
                <a:moveTo>
                  <a:pt x="7071" y="134106"/>
                </a:moveTo>
                <a:lnTo>
                  <a:pt x="0" y="123247"/>
                </a:lnTo>
                <a:lnTo>
                  <a:pt x="22382" y="110773"/>
                </a:lnTo>
                <a:lnTo>
                  <a:pt x="40598" y="92593"/>
                </a:lnTo>
                <a:lnTo>
                  <a:pt x="52847" y="69725"/>
                </a:lnTo>
                <a:lnTo>
                  <a:pt x="57330" y="43186"/>
                </a:lnTo>
                <a:lnTo>
                  <a:pt x="57330" y="13637"/>
                </a:lnTo>
                <a:lnTo>
                  <a:pt x="70210" y="13637"/>
                </a:lnTo>
                <a:lnTo>
                  <a:pt x="70210" y="44197"/>
                </a:lnTo>
                <a:lnTo>
                  <a:pt x="74874" y="67495"/>
                </a:lnTo>
                <a:lnTo>
                  <a:pt x="77579" y="71978"/>
                </a:lnTo>
                <a:lnTo>
                  <a:pt x="64401" y="71978"/>
                </a:lnTo>
                <a:lnTo>
                  <a:pt x="55337" y="92518"/>
                </a:lnTo>
                <a:lnTo>
                  <a:pt x="42271" y="109956"/>
                </a:lnTo>
                <a:lnTo>
                  <a:pt x="25938" y="123937"/>
                </a:lnTo>
                <a:lnTo>
                  <a:pt x="7071" y="134106"/>
                </a:lnTo>
                <a:close/>
              </a:path>
              <a:path w="207645" h="219075">
                <a:moveTo>
                  <a:pt x="121226" y="127793"/>
                </a:moveTo>
                <a:lnTo>
                  <a:pt x="103007" y="118503"/>
                </a:lnTo>
                <a:lnTo>
                  <a:pt x="86847" y="105757"/>
                </a:lnTo>
                <a:lnTo>
                  <a:pt x="73671" y="90075"/>
                </a:lnTo>
                <a:lnTo>
                  <a:pt x="64401" y="71978"/>
                </a:lnTo>
                <a:lnTo>
                  <a:pt x="77579" y="71978"/>
                </a:lnTo>
                <a:lnTo>
                  <a:pt x="87447" y="88331"/>
                </a:lnTo>
                <a:lnTo>
                  <a:pt x="105797" y="105284"/>
                </a:lnTo>
                <a:lnTo>
                  <a:pt x="127793" y="116933"/>
                </a:lnTo>
                <a:lnTo>
                  <a:pt x="121226" y="127793"/>
                </a:lnTo>
                <a:close/>
              </a:path>
              <a:path w="207645" h="219075">
                <a:moveTo>
                  <a:pt x="171990" y="166939"/>
                </a:moveTo>
                <a:lnTo>
                  <a:pt x="158604" y="166939"/>
                </a:lnTo>
                <a:lnTo>
                  <a:pt x="158604" y="0"/>
                </a:lnTo>
                <a:lnTo>
                  <a:pt x="171990" y="0"/>
                </a:lnTo>
                <a:lnTo>
                  <a:pt x="171990" y="70968"/>
                </a:lnTo>
                <a:lnTo>
                  <a:pt x="207095" y="70968"/>
                </a:lnTo>
                <a:lnTo>
                  <a:pt x="207095" y="82585"/>
                </a:lnTo>
                <a:lnTo>
                  <a:pt x="171990" y="82585"/>
                </a:lnTo>
                <a:lnTo>
                  <a:pt x="171990" y="166939"/>
                </a:lnTo>
                <a:close/>
              </a:path>
              <a:path w="207645" h="219075">
                <a:moveTo>
                  <a:pt x="182850" y="218965"/>
                </a:moveTo>
                <a:lnTo>
                  <a:pt x="35862" y="218965"/>
                </a:lnTo>
                <a:lnTo>
                  <a:pt x="35862" y="150775"/>
                </a:lnTo>
                <a:lnTo>
                  <a:pt x="49248" y="150775"/>
                </a:lnTo>
                <a:lnTo>
                  <a:pt x="49248" y="207600"/>
                </a:lnTo>
                <a:lnTo>
                  <a:pt x="182850" y="207600"/>
                </a:lnTo>
                <a:lnTo>
                  <a:pt x="182850" y="218965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grpSp>
        <p:nvGrpSpPr>
          <p:cNvPr id="94" name="object 94"/>
          <p:cNvGrpSpPr/>
          <p:nvPr/>
        </p:nvGrpSpPr>
        <p:grpSpPr>
          <a:xfrm>
            <a:off x="4849213" y="3912215"/>
            <a:ext cx="602306" cy="203840"/>
            <a:chOff x="3971771" y="4314304"/>
            <a:chExt cx="664210" cy="224790"/>
          </a:xfrm>
        </p:grpSpPr>
        <p:sp>
          <p:nvSpPr>
            <p:cNvPr id="95" name="object 95"/>
            <p:cNvSpPr/>
            <p:nvPr/>
          </p:nvSpPr>
          <p:spPr>
            <a:xfrm>
              <a:off x="3971760" y="4323651"/>
              <a:ext cx="203835" cy="215265"/>
            </a:xfrm>
            <a:custGeom>
              <a:avLst/>
              <a:gdLst/>
              <a:ahLst/>
              <a:cxnLst/>
              <a:rect l="l" t="t" r="r" b="b"/>
              <a:pathLst>
                <a:path w="203835" h="215264">
                  <a:moveTo>
                    <a:pt x="176796" y="34734"/>
                  </a:moveTo>
                  <a:lnTo>
                    <a:pt x="40665" y="34734"/>
                  </a:lnTo>
                  <a:lnTo>
                    <a:pt x="40665" y="444"/>
                  </a:lnTo>
                  <a:lnTo>
                    <a:pt x="27279" y="444"/>
                  </a:lnTo>
                  <a:lnTo>
                    <a:pt x="27279" y="34734"/>
                  </a:lnTo>
                  <a:lnTo>
                    <a:pt x="27279" y="44894"/>
                  </a:lnTo>
                  <a:lnTo>
                    <a:pt x="27279" y="84264"/>
                  </a:lnTo>
                  <a:lnTo>
                    <a:pt x="27279" y="95694"/>
                  </a:lnTo>
                  <a:lnTo>
                    <a:pt x="176796" y="95694"/>
                  </a:lnTo>
                  <a:lnTo>
                    <a:pt x="176796" y="84353"/>
                  </a:lnTo>
                  <a:lnTo>
                    <a:pt x="176796" y="45212"/>
                  </a:lnTo>
                  <a:lnTo>
                    <a:pt x="163410" y="45212"/>
                  </a:lnTo>
                  <a:lnTo>
                    <a:pt x="163410" y="84264"/>
                  </a:lnTo>
                  <a:lnTo>
                    <a:pt x="40665" y="84264"/>
                  </a:lnTo>
                  <a:lnTo>
                    <a:pt x="40665" y="44894"/>
                  </a:lnTo>
                  <a:lnTo>
                    <a:pt x="176796" y="44894"/>
                  </a:lnTo>
                  <a:lnTo>
                    <a:pt x="176796" y="34734"/>
                  </a:lnTo>
                  <a:close/>
                </a:path>
                <a:path w="203835" h="215264">
                  <a:moveTo>
                    <a:pt x="176796" y="0"/>
                  </a:moveTo>
                  <a:lnTo>
                    <a:pt x="163410" y="0"/>
                  </a:lnTo>
                  <a:lnTo>
                    <a:pt x="163410" y="34099"/>
                  </a:lnTo>
                  <a:lnTo>
                    <a:pt x="176796" y="34099"/>
                  </a:lnTo>
                  <a:lnTo>
                    <a:pt x="176796" y="0"/>
                  </a:lnTo>
                  <a:close/>
                </a:path>
                <a:path w="203835" h="215264">
                  <a:moveTo>
                    <a:pt x="203822" y="126034"/>
                  </a:moveTo>
                  <a:lnTo>
                    <a:pt x="0" y="126034"/>
                  </a:lnTo>
                  <a:lnTo>
                    <a:pt x="0" y="137388"/>
                  </a:lnTo>
                  <a:lnTo>
                    <a:pt x="94716" y="137388"/>
                  </a:lnTo>
                  <a:lnTo>
                    <a:pt x="94716" y="215176"/>
                  </a:lnTo>
                  <a:lnTo>
                    <a:pt x="108102" y="215176"/>
                  </a:lnTo>
                  <a:lnTo>
                    <a:pt x="108102" y="137388"/>
                  </a:lnTo>
                  <a:lnTo>
                    <a:pt x="203822" y="137388"/>
                  </a:lnTo>
                  <a:lnTo>
                    <a:pt x="203822" y="126034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pic>
          <p:nvPicPr>
            <p:cNvPr id="96" name="object 9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205889" y="4314809"/>
              <a:ext cx="183607" cy="218460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424097" y="4314304"/>
              <a:ext cx="211388" cy="224521"/>
            </a:xfrm>
            <a:prstGeom prst="rect">
              <a:avLst/>
            </a:prstGeom>
          </p:spPr>
        </p:pic>
      </p:grpSp>
      <p:grpSp>
        <p:nvGrpSpPr>
          <p:cNvPr id="98" name="object 98"/>
          <p:cNvGrpSpPr/>
          <p:nvPr/>
        </p:nvGrpSpPr>
        <p:grpSpPr>
          <a:xfrm>
            <a:off x="5534167" y="3912215"/>
            <a:ext cx="364493" cy="203840"/>
            <a:chOff x="4727122" y="4314304"/>
            <a:chExt cx="401955" cy="224790"/>
          </a:xfrm>
        </p:grpSpPr>
        <p:pic>
          <p:nvPicPr>
            <p:cNvPr id="99" name="object 9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727122" y="4314304"/>
              <a:ext cx="181587" cy="224521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947603" y="4314557"/>
              <a:ext cx="181082" cy="224269"/>
            </a:xfrm>
            <a:prstGeom prst="rect">
              <a:avLst/>
            </a:prstGeom>
          </p:spPr>
        </p:pic>
      </p:grpSp>
      <p:pic>
        <p:nvPicPr>
          <p:cNvPr id="101" name="object 101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5950978" y="3912444"/>
            <a:ext cx="160083" cy="199931"/>
          </a:xfrm>
          <a:prstGeom prst="rect">
            <a:avLst/>
          </a:prstGeom>
        </p:spPr>
      </p:pic>
      <p:sp>
        <p:nvSpPr>
          <p:cNvPr id="102" name="object 102"/>
          <p:cNvSpPr/>
          <p:nvPr/>
        </p:nvSpPr>
        <p:spPr>
          <a:xfrm>
            <a:off x="6170372" y="3931459"/>
            <a:ext cx="138196" cy="103647"/>
          </a:xfrm>
          <a:custGeom>
            <a:avLst/>
            <a:gdLst/>
            <a:ahLst/>
            <a:cxnLst/>
            <a:rect l="l" t="t" r="r" b="b"/>
            <a:pathLst>
              <a:path w="152400" h="114300">
                <a:moveTo>
                  <a:pt x="151790" y="102870"/>
                </a:moveTo>
                <a:lnTo>
                  <a:pt x="13639" y="102870"/>
                </a:lnTo>
                <a:lnTo>
                  <a:pt x="13639" y="62230"/>
                </a:lnTo>
                <a:lnTo>
                  <a:pt x="144716" y="62230"/>
                </a:lnTo>
                <a:lnTo>
                  <a:pt x="144716" y="50800"/>
                </a:lnTo>
                <a:lnTo>
                  <a:pt x="13639" y="50800"/>
                </a:lnTo>
                <a:lnTo>
                  <a:pt x="13639" y="11430"/>
                </a:lnTo>
                <a:lnTo>
                  <a:pt x="149517" y="11430"/>
                </a:lnTo>
                <a:lnTo>
                  <a:pt x="149517" y="0"/>
                </a:lnTo>
                <a:lnTo>
                  <a:pt x="0" y="0"/>
                </a:lnTo>
                <a:lnTo>
                  <a:pt x="0" y="11430"/>
                </a:lnTo>
                <a:lnTo>
                  <a:pt x="0" y="50800"/>
                </a:lnTo>
                <a:lnTo>
                  <a:pt x="0" y="62230"/>
                </a:lnTo>
                <a:lnTo>
                  <a:pt x="0" y="102870"/>
                </a:lnTo>
                <a:lnTo>
                  <a:pt x="0" y="114300"/>
                </a:lnTo>
                <a:lnTo>
                  <a:pt x="151790" y="114300"/>
                </a:lnTo>
                <a:lnTo>
                  <a:pt x="151790" y="10287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03" name="object 103"/>
          <p:cNvSpPr/>
          <p:nvPr/>
        </p:nvSpPr>
        <p:spPr>
          <a:xfrm>
            <a:off x="6145414" y="4077566"/>
            <a:ext cx="184838" cy="10365"/>
          </a:xfrm>
          <a:custGeom>
            <a:avLst/>
            <a:gdLst/>
            <a:ahLst/>
            <a:cxnLst/>
            <a:rect l="l" t="t" r="r" b="b"/>
            <a:pathLst>
              <a:path w="203835" h="11429">
                <a:moveTo>
                  <a:pt x="203559" y="11364"/>
                </a:moveTo>
                <a:lnTo>
                  <a:pt x="0" y="11364"/>
                </a:lnTo>
                <a:lnTo>
                  <a:pt x="0" y="0"/>
                </a:lnTo>
                <a:lnTo>
                  <a:pt x="203559" y="0"/>
                </a:lnTo>
                <a:lnTo>
                  <a:pt x="203559" y="11364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grpSp>
        <p:nvGrpSpPr>
          <p:cNvPr id="104" name="object 104"/>
          <p:cNvGrpSpPr/>
          <p:nvPr/>
        </p:nvGrpSpPr>
        <p:grpSpPr>
          <a:xfrm>
            <a:off x="6411723" y="3912444"/>
            <a:ext cx="374282" cy="203840"/>
            <a:chOff x="5694872" y="4314556"/>
            <a:chExt cx="412750" cy="224790"/>
          </a:xfrm>
        </p:grpSpPr>
        <p:pic>
          <p:nvPicPr>
            <p:cNvPr id="105" name="object 10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694872" y="4314556"/>
              <a:ext cx="181082" cy="224269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919899" y="4314809"/>
              <a:ext cx="187648" cy="218460"/>
            </a:xfrm>
            <a:prstGeom prst="rect">
              <a:avLst/>
            </a:prstGeom>
          </p:spPr>
        </p:pic>
      </p:grpSp>
      <p:sp>
        <p:nvSpPr>
          <p:cNvPr id="107" name="object 107"/>
          <p:cNvSpPr/>
          <p:nvPr/>
        </p:nvSpPr>
        <p:spPr>
          <a:xfrm>
            <a:off x="6822810" y="3918791"/>
            <a:ext cx="184838" cy="194626"/>
          </a:xfrm>
          <a:custGeom>
            <a:avLst/>
            <a:gdLst/>
            <a:ahLst/>
            <a:cxnLst/>
            <a:rect l="l" t="t" r="r" b="b"/>
            <a:pathLst>
              <a:path w="203835" h="214629">
                <a:moveTo>
                  <a:pt x="180822" y="67310"/>
                </a:moveTo>
                <a:lnTo>
                  <a:pt x="40144" y="67310"/>
                </a:lnTo>
                <a:lnTo>
                  <a:pt x="40144" y="43180"/>
                </a:lnTo>
                <a:lnTo>
                  <a:pt x="176784" y="43180"/>
                </a:lnTo>
                <a:lnTo>
                  <a:pt x="176784" y="34290"/>
                </a:lnTo>
                <a:lnTo>
                  <a:pt x="176784" y="11430"/>
                </a:lnTo>
                <a:lnTo>
                  <a:pt x="176784" y="0"/>
                </a:lnTo>
                <a:lnTo>
                  <a:pt x="26517" y="0"/>
                </a:lnTo>
                <a:lnTo>
                  <a:pt x="26517" y="11430"/>
                </a:lnTo>
                <a:lnTo>
                  <a:pt x="163652" y="11430"/>
                </a:lnTo>
                <a:lnTo>
                  <a:pt x="163652" y="34290"/>
                </a:lnTo>
                <a:lnTo>
                  <a:pt x="27012" y="34290"/>
                </a:lnTo>
                <a:lnTo>
                  <a:pt x="27012" y="43180"/>
                </a:lnTo>
                <a:lnTo>
                  <a:pt x="27012" y="67310"/>
                </a:lnTo>
                <a:lnTo>
                  <a:pt x="27012" y="78740"/>
                </a:lnTo>
                <a:lnTo>
                  <a:pt x="180822" y="78740"/>
                </a:lnTo>
                <a:lnTo>
                  <a:pt x="180822" y="67310"/>
                </a:lnTo>
                <a:close/>
              </a:path>
              <a:path w="203835" h="214629">
                <a:moveTo>
                  <a:pt x="185369" y="203200"/>
                </a:moveTo>
                <a:lnTo>
                  <a:pt x="38887" y="203200"/>
                </a:lnTo>
                <a:lnTo>
                  <a:pt x="38887" y="176530"/>
                </a:lnTo>
                <a:lnTo>
                  <a:pt x="177546" y="176530"/>
                </a:lnTo>
                <a:lnTo>
                  <a:pt x="177546" y="167640"/>
                </a:lnTo>
                <a:lnTo>
                  <a:pt x="177546" y="143510"/>
                </a:lnTo>
                <a:lnTo>
                  <a:pt x="177546" y="133350"/>
                </a:lnTo>
                <a:lnTo>
                  <a:pt x="25247" y="133350"/>
                </a:lnTo>
                <a:lnTo>
                  <a:pt x="25247" y="143510"/>
                </a:lnTo>
                <a:lnTo>
                  <a:pt x="164655" y="143510"/>
                </a:lnTo>
                <a:lnTo>
                  <a:pt x="164655" y="167640"/>
                </a:lnTo>
                <a:lnTo>
                  <a:pt x="26009" y="167640"/>
                </a:lnTo>
                <a:lnTo>
                  <a:pt x="26009" y="176530"/>
                </a:lnTo>
                <a:lnTo>
                  <a:pt x="26009" y="203200"/>
                </a:lnTo>
                <a:lnTo>
                  <a:pt x="26009" y="214630"/>
                </a:lnTo>
                <a:lnTo>
                  <a:pt x="185369" y="214630"/>
                </a:lnTo>
                <a:lnTo>
                  <a:pt x="185369" y="203200"/>
                </a:lnTo>
                <a:close/>
              </a:path>
              <a:path w="203835" h="214629">
                <a:moveTo>
                  <a:pt x="203809" y="97307"/>
                </a:moveTo>
                <a:lnTo>
                  <a:pt x="0" y="97307"/>
                </a:lnTo>
                <a:lnTo>
                  <a:pt x="0" y="108178"/>
                </a:lnTo>
                <a:lnTo>
                  <a:pt x="58077" y="108178"/>
                </a:lnTo>
                <a:lnTo>
                  <a:pt x="58077" y="132918"/>
                </a:lnTo>
                <a:lnTo>
                  <a:pt x="71208" y="132918"/>
                </a:lnTo>
                <a:lnTo>
                  <a:pt x="71208" y="108178"/>
                </a:lnTo>
                <a:lnTo>
                  <a:pt x="132842" y="108178"/>
                </a:lnTo>
                <a:lnTo>
                  <a:pt x="132842" y="132918"/>
                </a:lnTo>
                <a:lnTo>
                  <a:pt x="146227" y="132918"/>
                </a:lnTo>
                <a:lnTo>
                  <a:pt x="146227" y="108178"/>
                </a:lnTo>
                <a:lnTo>
                  <a:pt x="203809" y="108178"/>
                </a:lnTo>
                <a:lnTo>
                  <a:pt x="203809" y="97307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08" name="object 108"/>
          <p:cNvSpPr/>
          <p:nvPr/>
        </p:nvSpPr>
        <p:spPr>
          <a:xfrm>
            <a:off x="7241472" y="3912215"/>
            <a:ext cx="12668" cy="203840"/>
          </a:xfrm>
          <a:custGeom>
            <a:avLst/>
            <a:gdLst/>
            <a:ahLst/>
            <a:cxnLst/>
            <a:rect l="l" t="t" r="r" b="b"/>
            <a:pathLst>
              <a:path w="13970" h="224789">
                <a:moveTo>
                  <a:pt x="13385" y="224774"/>
                </a:moveTo>
                <a:lnTo>
                  <a:pt x="0" y="224774"/>
                </a:lnTo>
                <a:lnTo>
                  <a:pt x="0" y="0"/>
                </a:lnTo>
                <a:lnTo>
                  <a:pt x="13385" y="0"/>
                </a:lnTo>
                <a:lnTo>
                  <a:pt x="13385" y="224774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09" name="object 109"/>
          <p:cNvSpPr/>
          <p:nvPr/>
        </p:nvSpPr>
        <p:spPr>
          <a:xfrm>
            <a:off x="7101081" y="3930089"/>
            <a:ext cx="93858" cy="136469"/>
          </a:xfrm>
          <a:custGeom>
            <a:avLst/>
            <a:gdLst/>
            <a:ahLst/>
            <a:cxnLst/>
            <a:rect l="l" t="t" r="r" b="b"/>
            <a:pathLst>
              <a:path w="103504" h="150495">
                <a:moveTo>
                  <a:pt x="103035" y="73240"/>
                </a:moveTo>
                <a:lnTo>
                  <a:pt x="89662" y="73240"/>
                </a:lnTo>
                <a:lnTo>
                  <a:pt x="89662" y="138391"/>
                </a:lnTo>
                <a:lnTo>
                  <a:pt x="103035" y="138391"/>
                </a:lnTo>
                <a:lnTo>
                  <a:pt x="103035" y="73240"/>
                </a:lnTo>
                <a:close/>
              </a:path>
              <a:path w="103504" h="150495">
                <a:moveTo>
                  <a:pt x="103035" y="62471"/>
                </a:moveTo>
                <a:lnTo>
                  <a:pt x="13385" y="62471"/>
                </a:lnTo>
                <a:lnTo>
                  <a:pt x="13385" y="241"/>
                </a:lnTo>
                <a:lnTo>
                  <a:pt x="0" y="241"/>
                </a:lnTo>
                <a:lnTo>
                  <a:pt x="0" y="62471"/>
                </a:lnTo>
                <a:lnTo>
                  <a:pt x="0" y="72631"/>
                </a:lnTo>
                <a:lnTo>
                  <a:pt x="0" y="138671"/>
                </a:lnTo>
                <a:lnTo>
                  <a:pt x="0" y="150101"/>
                </a:lnTo>
                <a:lnTo>
                  <a:pt x="103035" y="150101"/>
                </a:lnTo>
                <a:lnTo>
                  <a:pt x="103035" y="138671"/>
                </a:lnTo>
                <a:lnTo>
                  <a:pt x="13385" y="138671"/>
                </a:lnTo>
                <a:lnTo>
                  <a:pt x="13385" y="72631"/>
                </a:lnTo>
                <a:lnTo>
                  <a:pt x="103035" y="72631"/>
                </a:lnTo>
                <a:lnTo>
                  <a:pt x="103035" y="62471"/>
                </a:lnTo>
                <a:close/>
              </a:path>
              <a:path w="103504" h="150495">
                <a:moveTo>
                  <a:pt x="103035" y="0"/>
                </a:moveTo>
                <a:lnTo>
                  <a:pt x="89662" y="0"/>
                </a:lnTo>
                <a:lnTo>
                  <a:pt x="89662" y="62128"/>
                </a:lnTo>
                <a:lnTo>
                  <a:pt x="103035" y="62128"/>
                </a:lnTo>
                <a:lnTo>
                  <a:pt x="103035" y="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pic>
        <p:nvPicPr>
          <p:cNvPr id="110" name="object 110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7294833" y="3934889"/>
            <a:ext cx="183900" cy="149777"/>
          </a:xfrm>
          <a:prstGeom prst="rect">
            <a:avLst/>
          </a:prstGeom>
        </p:spPr>
      </p:pic>
      <p:sp>
        <p:nvSpPr>
          <p:cNvPr id="111" name="object 111"/>
          <p:cNvSpPr/>
          <p:nvPr/>
        </p:nvSpPr>
        <p:spPr>
          <a:xfrm>
            <a:off x="7557598" y="4030846"/>
            <a:ext cx="56430" cy="11516"/>
          </a:xfrm>
          <a:custGeom>
            <a:avLst/>
            <a:gdLst/>
            <a:ahLst/>
            <a:cxnLst/>
            <a:rect l="l" t="t" r="r" b="b"/>
            <a:pathLst>
              <a:path w="62229" h="12700">
                <a:moveTo>
                  <a:pt x="62128" y="12375"/>
                </a:moveTo>
                <a:lnTo>
                  <a:pt x="0" y="12375"/>
                </a:lnTo>
                <a:lnTo>
                  <a:pt x="0" y="0"/>
                </a:lnTo>
                <a:lnTo>
                  <a:pt x="62128" y="0"/>
                </a:lnTo>
                <a:lnTo>
                  <a:pt x="62128" y="12375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grpSp>
        <p:nvGrpSpPr>
          <p:cNvPr id="112" name="object 112"/>
          <p:cNvGrpSpPr/>
          <p:nvPr/>
        </p:nvGrpSpPr>
        <p:grpSpPr>
          <a:xfrm>
            <a:off x="7691763" y="3912215"/>
            <a:ext cx="373130" cy="203840"/>
            <a:chOff x="7106472" y="4314304"/>
            <a:chExt cx="411480" cy="224790"/>
          </a:xfrm>
        </p:grpSpPr>
        <p:pic>
          <p:nvPicPr>
            <p:cNvPr id="113" name="object 113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106472" y="4320365"/>
              <a:ext cx="202549" cy="218460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337560" y="4314304"/>
              <a:ext cx="179819" cy="223764"/>
            </a:xfrm>
            <a:prstGeom prst="rect">
              <a:avLst/>
            </a:prstGeom>
          </p:spPr>
        </p:pic>
      </p:grpSp>
      <p:pic>
        <p:nvPicPr>
          <p:cNvPr id="115" name="object 115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8107659" y="3912673"/>
            <a:ext cx="168556" cy="198100"/>
          </a:xfrm>
          <a:prstGeom prst="rect">
            <a:avLst/>
          </a:prstGeom>
        </p:spPr>
      </p:pic>
      <p:pic>
        <p:nvPicPr>
          <p:cNvPr id="116" name="object 116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2692676" y="4552085"/>
            <a:ext cx="169931" cy="201306"/>
          </a:xfrm>
          <a:prstGeom prst="rect">
            <a:avLst/>
          </a:prstGeom>
        </p:spPr>
      </p:pic>
      <p:sp>
        <p:nvSpPr>
          <p:cNvPr id="117" name="object 117"/>
          <p:cNvSpPr/>
          <p:nvPr/>
        </p:nvSpPr>
        <p:spPr>
          <a:xfrm>
            <a:off x="2919623" y="4696618"/>
            <a:ext cx="139924" cy="55279"/>
          </a:xfrm>
          <a:custGeom>
            <a:avLst/>
            <a:gdLst/>
            <a:ahLst/>
            <a:cxnLst/>
            <a:rect l="l" t="t" r="r" b="b"/>
            <a:pathLst>
              <a:path w="154305" h="60960">
                <a:moveTo>
                  <a:pt x="153809" y="49530"/>
                </a:moveTo>
                <a:lnTo>
                  <a:pt x="13385" y="49530"/>
                </a:lnTo>
                <a:lnTo>
                  <a:pt x="13385" y="0"/>
                </a:lnTo>
                <a:lnTo>
                  <a:pt x="0" y="0"/>
                </a:lnTo>
                <a:lnTo>
                  <a:pt x="0" y="49530"/>
                </a:lnTo>
                <a:lnTo>
                  <a:pt x="0" y="60960"/>
                </a:lnTo>
                <a:lnTo>
                  <a:pt x="153809" y="60960"/>
                </a:lnTo>
                <a:lnTo>
                  <a:pt x="153809" y="4953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18" name="object 118"/>
          <p:cNvSpPr/>
          <p:nvPr/>
        </p:nvSpPr>
        <p:spPr>
          <a:xfrm>
            <a:off x="2894437" y="4559573"/>
            <a:ext cx="184838" cy="120922"/>
          </a:xfrm>
          <a:custGeom>
            <a:avLst/>
            <a:gdLst/>
            <a:ahLst/>
            <a:cxnLst/>
            <a:rect l="l" t="t" r="r" b="b"/>
            <a:pathLst>
              <a:path w="203835" h="133350">
                <a:moveTo>
                  <a:pt x="181838" y="82550"/>
                </a:moveTo>
                <a:lnTo>
                  <a:pt x="40157" y="82550"/>
                </a:lnTo>
                <a:lnTo>
                  <a:pt x="40157" y="52070"/>
                </a:lnTo>
                <a:lnTo>
                  <a:pt x="176784" y="52070"/>
                </a:lnTo>
                <a:lnTo>
                  <a:pt x="176784" y="41910"/>
                </a:lnTo>
                <a:lnTo>
                  <a:pt x="176784" y="11430"/>
                </a:lnTo>
                <a:lnTo>
                  <a:pt x="176784" y="0"/>
                </a:lnTo>
                <a:lnTo>
                  <a:pt x="26517" y="0"/>
                </a:lnTo>
                <a:lnTo>
                  <a:pt x="26517" y="11430"/>
                </a:lnTo>
                <a:lnTo>
                  <a:pt x="163652" y="11430"/>
                </a:lnTo>
                <a:lnTo>
                  <a:pt x="163652" y="41910"/>
                </a:lnTo>
                <a:lnTo>
                  <a:pt x="27025" y="41910"/>
                </a:lnTo>
                <a:lnTo>
                  <a:pt x="27025" y="52070"/>
                </a:lnTo>
                <a:lnTo>
                  <a:pt x="27025" y="82550"/>
                </a:lnTo>
                <a:lnTo>
                  <a:pt x="27025" y="92710"/>
                </a:lnTo>
                <a:lnTo>
                  <a:pt x="181838" y="92710"/>
                </a:lnTo>
                <a:lnTo>
                  <a:pt x="181838" y="82550"/>
                </a:lnTo>
                <a:close/>
              </a:path>
              <a:path w="203835" h="133350">
                <a:moveTo>
                  <a:pt x="203809" y="122072"/>
                </a:moveTo>
                <a:lnTo>
                  <a:pt x="108597" y="122072"/>
                </a:lnTo>
                <a:lnTo>
                  <a:pt x="108597" y="93281"/>
                </a:lnTo>
                <a:lnTo>
                  <a:pt x="95211" y="93281"/>
                </a:lnTo>
                <a:lnTo>
                  <a:pt x="95211" y="122072"/>
                </a:lnTo>
                <a:lnTo>
                  <a:pt x="0" y="122072"/>
                </a:lnTo>
                <a:lnTo>
                  <a:pt x="0" y="133184"/>
                </a:lnTo>
                <a:lnTo>
                  <a:pt x="203809" y="133184"/>
                </a:lnTo>
                <a:lnTo>
                  <a:pt x="203809" y="122072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grpSp>
        <p:nvGrpSpPr>
          <p:cNvPr id="119" name="object 119"/>
          <p:cNvGrpSpPr/>
          <p:nvPr/>
        </p:nvGrpSpPr>
        <p:grpSpPr>
          <a:xfrm>
            <a:off x="3160184" y="4550025"/>
            <a:ext cx="390405" cy="202688"/>
            <a:chOff x="2109147" y="5017666"/>
            <a:chExt cx="430530" cy="223520"/>
          </a:xfrm>
        </p:grpSpPr>
        <p:sp>
          <p:nvSpPr>
            <p:cNvPr id="120" name="object 120"/>
            <p:cNvSpPr/>
            <p:nvPr/>
          </p:nvSpPr>
          <p:spPr>
            <a:xfrm>
              <a:off x="2109139" y="5039626"/>
              <a:ext cx="203835" cy="173990"/>
            </a:xfrm>
            <a:custGeom>
              <a:avLst/>
              <a:gdLst/>
              <a:ahLst/>
              <a:cxnLst/>
              <a:rect l="l" t="t" r="r" b="b"/>
              <a:pathLst>
                <a:path w="203835" h="173989">
                  <a:moveTo>
                    <a:pt x="203555" y="162560"/>
                  </a:moveTo>
                  <a:lnTo>
                    <a:pt x="108089" y="162560"/>
                  </a:lnTo>
                  <a:lnTo>
                    <a:pt x="108089" y="99060"/>
                  </a:lnTo>
                  <a:lnTo>
                    <a:pt x="178816" y="99060"/>
                  </a:lnTo>
                  <a:lnTo>
                    <a:pt x="178816" y="87630"/>
                  </a:lnTo>
                  <a:lnTo>
                    <a:pt x="40665" y="87630"/>
                  </a:lnTo>
                  <a:lnTo>
                    <a:pt x="40665" y="11430"/>
                  </a:lnTo>
                  <a:lnTo>
                    <a:pt x="176542" y="11430"/>
                  </a:lnTo>
                  <a:lnTo>
                    <a:pt x="176542" y="0"/>
                  </a:lnTo>
                  <a:lnTo>
                    <a:pt x="27279" y="0"/>
                  </a:lnTo>
                  <a:lnTo>
                    <a:pt x="27279" y="11430"/>
                  </a:lnTo>
                  <a:lnTo>
                    <a:pt x="27279" y="87630"/>
                  </a:lnTo>
                  <a:lnTo>
                    <a:pt x="27279" y="99060"/>
                  </a:lnTo>
                  <a:lnTo>
                    <a:pt x="94703" y="99060"/>
                  </a:lnTo>
                  <a:lnTo>
                    <a:pt x="94703" y="162560"/>
                  </a:lnTo>
                  <a:lnTo>
                    <a:pt x="0" y="162560"/>
                  </a:lnTo>
                  <a:lnTo>
                    <a:pt x="0" y="173990"/>
                  </a:lnTo>
                  <a:lnTo>
                    <a:pt x="203555" y="173990"/>
                  </a:lnTo>
                  <a:lnTo>
                    <a:pt x="203555" y="162560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pic>
          <p:nvPicPr>
            <p:cNvPr id="121" name="object 12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336700" y="5017666"/>
              <a:ext cx="202549" cy="223258"/>
            </a:xfrm>
            <a:prstGeom prst="rect">
              <a:avLst/>
            </a:prstGeom>
          </p:spPr>
        </p:pic>
      </p:grpSp>
      <p:sp>
        <p:nvSpPr>
          <p:cNvPr id="122" name="object 122"/>
          <p:cNvSpPr/>
          <p:nvPr/>
        </p:nvSpPr>
        <p:spPr>
          <a:xfrm>
            <a:off x="3629286" y="4670488"/>
            <a:ext cx="56430" cy="11516"/>
          </a:xfrm>
          <a:custGeom>
            <a:avLst/>
            <a:gdLst/>
            <a:ahLst/>
            <a:cxnLst/>
            <a:rect l="l" t="t" r="r" b="b"/>
            <a:pathLst>
              <a:path w="62230" h="12700">
                <a:moveTo>
                  <a:pt x="62128" y="12375"/>
                </a:moveTo>
                <a:lnTo>
                  <a:pt x="0" y="12375"/>
                </a:lnTo>
                <a:lnTo>
                  <a:pt x="0" y="0"/>
                </a:lnTo>
                <a:lnTo>
                  <a:pt x="62128" y="0"/>
                </a:lnTo>
                <a:lnTo>
                  <a:pt x="62128" y="12375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grpSp>
        <p:nvGrpSpPr>
          <p:cNvPr id="123" name="object 123"/>
          <p:cNvGrpSpPr/>
          <p:nvPr/>
        </p:nvGrpSpPr>
        <p:grpSpPr>
          <a:xfrm>
            <a:off x="3763339" y="4551856"/>
            <a:ext cx="373130" cy="203840"/>
            <a:chOff x="2774293" y="5019686"/>
            <a:chExt cx="411480" cy="224790"/>
          </a:xfrm>
        </p:grpSpPr>
        <p:pic>
          <p:nvPicPr>
            <p:cNvPr id="124" name="object 124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005381" y="5019686"/>
              <a:ext cx="179819" cy="223764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774293" y="5025747"/>
              <a:ext cx="202549" cy="218460"/>
            </a:xfrm>
            <a:prstGeom prst="rect">
              <a:avLst/>
            </a:prstGeom>
          </p:spPr>
        </p:pic>
      </p:grpSp>
      <p:pic>
        <p:nvPicPr>
          <p:cNvPr id="126" name="object 126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4179234" y="4552314"/>
            <a:ext cx="168556" cy="198100"/>
          </a:xfrm>
          <a:prstGeom prst="rect">
            <a:avLst/>
          </a:prstGeom>
        </p:spPr>
      </p:pic>
      <p:sp>
        <p:nvSpPr>
          <p:cNvPr id="127" name="object 127"/>
          <p:cNvSpPr/>
          <p:nvPr/>
        </p:nvSpPr>
        <p:spPr>
          <a:xfrm>
            <a:off x="1685711" y="2522000"/>
            <a:ext cx="8823845" cy="0"/>
          </a:xfrm>
          <a:custGeom>
            <a:avLst/>
            <a:gdLst/>
            <a:ahLst/>
            <a:cxnLst/>
            <a:rect l="l" t="t" r="r" b="b"/>
            <a:pathLst>
              <a:path w="9730740">
                <a:moveTo>
                  <a:pt x="0" y="0"/>
                </a:moveTo>
                <a:lnTo>
                  <a:pt x="9730312" y="0"/>
                </a:lnTo>
              </a:path>
            </a:pathLst>
          </a:custGeom>
          <a:ln w="8356">
            <a:solidFill>
              <a:srgbClr val="C4C4C4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28" name="object 128"/>
          <p:cNvSpPr/>
          <p:nvPr/>
        </p:nvSpPr>
        <p:spPr>
          <a:xfrm>
            <a:off x="1717141" y="2091304"/>
            <a:ext cx="354704" cy="259118"/>
          </a:xfrm>
          <a:custGeom>
            <a:avLst/>
            <a:gdLst/>
            <a:ahLst/>
            <a:cxnLst/>
            <a:rect l="l" t="t" r="r" b="b"/>
            <a:pathLst>
              <a:path w="391159" h="285750">
                <a:moveTo>
                  <a:pt x="186080" y="141503"/>
                </a:moveTo>
                <a:lnTo>
                  <a:pt x="179400" y="79438"/>
                </a:lnTo>
                <a:lnTo>
                  <a:pt x="163576" y="42341"/>
                </a:lnTo>
                <a:lnTo>
                  <a:pt x="160540" y="35242"/>
                </a:lnTo>
                <a:lnTo>
                  <a:pt x="134454" y="11696"/>
                </a:lnTo>
                <a:lnTo>
                  <a:pt x="134454" y="141503"/>
                </a:lnTo>
                <a:lnTo>
                  <a:pt x="131305" y="189877"/>
                </a:lnTo>
                <a:lnTo>
                  <a:pt x="122618" y="220980"/>
                </a:lnTo>
                <a:lnTo>
                  <a:pt x="109537" y="237604"/>
                </a:lnTo>
                <a:lnTo>
                  <a:pt x="93230" y="242519"/>
                </a:lnTo>
                <a:lnTo>
                  <a:pt x="76695" y="237604"/>
                </a:lnTo>
                <a:lnTo>
                  <a:pt x="63512" y="220980"/>
                </a:lnTo>
                <a:lnTo>
                  <a:pt x="54787" y="189877"/>
                </a:lnTo>
                <a:lnTo>
                  <a:pt x="51625" y="141503"/>
                </a:lnTo>
                <a:lnTo>
                  <a:pt x="54787" y="93573"/>
                </a:lnTo>
                <a:lnTo>
                  <a:pt x="63512" y="63093"/>
                </a:lnTo>
                <a:lnTo>
                  <a:pt x="76695" y="47028"/>
                </a:lnTo>
                <a:lnTo>
                  <a:pt x="93230" y="42341"/>
                </a:lnTo>
                <a:lnTo>
                  <a:pt x="109537" y="47028"/>
                </a:lnTo>
                <a:lnTo>
                  <a:pt x="122618" y="63093"/>
                </a:lnTo>
                <a:lnTo>
                  <a:pt x="131305" y="93573"/>
                </a:lnTo>
                <a:lnTo>
                  <a:pt x="134454" y="141503"/>
                </a:lnTo>
                <a:lnTo>
                  <a:pt x="134454" y="11696"/>
                </a:lnTo>
                <a:lnTo>
                  <a:pt x="131241" y="8788"/>
                </a:lnTo>
                <a:lnTo>
                  <a:pt x="93230" y="0"/>
                </a:lnTo>
                <a:lnTo>
                  <a:pt x="55003" y="8737"/>
                </a:lnTo>
                <a:lnTo>
                  <a:pt x="25590" y="35102"/>
                </a:lnTo>
                <a:lnTo>
                  <a:pt x="6680" y="79286"/>
                </a:lnTo>
                <a:lnTo>
                  <a:pt x="0" y="141503"/>
                </a:lnTo>
                <a:lnTo>
                  <a:pt x="6680" y="203911"/>
                </a:lnTo>
                <a:lnTo>
                  <a:pt x="25590" y="248881"/>
                </a:lnTo>
                <a:lnTo>
                  <a:pt x="55003" y="276098"/>
                </a:lnTo>
                <a:lnTo>
                  <a:pt x="93230" y="285229"/>
                </a:lnTo>
                <a:lnTo>
                  <a:pt x="131241" y="276098"/>
                </a:lnTo>
                <a:lnTo>
                  <a:pt x="160540" y="248881"/>
                </a:lnTo>
                <a:lnTo>
                  <a:pt x="163207" y="242519"/>
                </a:lnTo>
                <a:lnTo>
                  <a:pt x="179400" y="203911"/>
                </a:lnTo>
                <a:lnTo>
                  <a:pt x="186080" y="141503"/>
                </a:lnTo>
                <a:close/>
              </a:path>
              <a:path w="391159" h="285750">
                <a:moveTo>
                  <a:pt x="390715" y="235839"/>
                </a:moveTo>
                <a:lnTo>
                  <a:pt x="339090" y="235839"/>
                </a:lnTo>
                <a:lnTo>
                  <a:pt x="339090" y="5207"/>
                </a:lnTo>
                <a:lnTo>
                  <a:pt x="298615" y="5207"/>
                </a:lnTo>
                <a:lnTo>
                  <a:pt x="285127" y="12611"/>
                </a:lnTo>
                <a:lnTo>
                  <a:pt x="270433" y="18808"/>
                </a:lnTo>
                <a:lnTo>
                  <a:pt x="253847" y="23952"/>
                </a:lnTo>
                <a:lnTo>
                  <a:pt x="234734" y="28232"/>
                </a:lnTo>
                <a:lnTo>
                  <a:pt x="234734" y="62026"/>
                </a:lnTo>
                <a:lnTo>
                  <a:pt x="284492" y="62026"/>
                </a:lnTo>
                <a:lnTo>
                  <a:pt x="284492" y="235839"/>
                </a:lnTo>
                <a:lnTo>
                  <a:pt x="225450" y="235839"/>
                </a:lnTo>
                <a:lnTo>
                  <a:pt x="225450" y="280035"/>
                </a:lnTo>
                <a:lnTo>
                  <a:pt x="390715" y="280035"/>
                </a:lnTo>
                <a:lnTo>
                  <a:pt x="390715" y="235839"/>
                </a:lnTo>
                <a:close/>
              </a:path>
            </a:pathLst>
          </a:custGeom>
          <a:solidFill>
            <a:srgbClr val="C1C1C1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29" name="object 129"/>
          <p:cNvSpPr/>
          <p:nvPr/>
        </p:nvSpPr>
        <p:spPr>
          <a:xfrm>
            <a:off x="1717141" y="2681219"/>
            <a:ext cx="358735" cy="259118"/>
          </a:xfrm>
          <a:custGeom>
            <a:avLst/>
            <a:gdLst/>
            <a:ahLst/>
            <a:cxnLst/>
            <a:rect l="l" t="t" r="r" b="b"/>
            <a:pathLst>
              <a:path w="395605" h="285750">
                <a:moveTo>
                  <a:pt x="186080" y="141503"/>
                </a:moveTo>
                <a:lnTo>
                  <a:pt x="179400" y="79438"/>
                </a:lnTo>
                <a:lnTo>
                  <a:pt x="163576" y="42341"/>
                </a:lnTo>
                <a:lnTo>
                  <a:pt x="160540" y="35242"/>
                </a:lnTo>
                <a:lnTo>
                  <a:pt x="134454" y="11696"/>
                </a:lnTo>
                <a:lnTo>
                  <a:pt x="134454" y="141503"/>
                </a:lnTo>
                <a:lnTo>
                  <a:pt x="131305" y="189877"/>
                </a:lnTo>
                <a:lnTo>
                  <a:pt x="122618" y="220980"/>
                </a:lnTo>
                <a:lnTo>
                  <a:pt x="109537" y="237604"/>
                </a:lnTo>
                <a:lnTo>
                  <a:pt x="93230" y="242519"/>
                </a:lnTo>
                <a:lnTo>
                  <a:pt x="76695" y="237604"/>
                </a:lnTo>
                <a:lnTo>
                  <a:pt x="63512" y="220980"/>
                </a:lnTo>
                <a:lnTo>
                  <a:pt x="54787" y="189877"/>
                </a:lnTo>
                <a:lnTo>
                  <a:pt x="51625" y="141503"/>
                </a:lnTo>
                <a:lnTo>
                  <a:pt x="54787" y="93573"/>
                </a:lnTo>
                <a:lnTo>
                  <a:pt x="63512" y="63093"/>
                </a:lnTo>
                <a:lnTo>
                  <a:pt x="76695" y="47028"/>
                </a:lnTo>
                <a:lnTo>
                  <a:pt x="93230" y="42341"/>
                </a:lnTo>
                <a:lnTo>
                  <a:pt x="109537" y="47028"/>
                </a:lnTo>
                <a:lnTo>
                  <a:pt x="122618" y="63093"/>
                </a:lnTo>
                <a:lnTo>
                  <a:pt x="131305" y="93573"/>
                </a:lnTo>
                <a:lnTo>
                  <a:pt x="134454" y="141503"/>
                </a:lnTo>
                <a:lnTo>
                  <a:pt x="134454" y="11696"/>
                </a:lnTo>
                <a:lnTo>
                  <a:pt x="131241" y="8788"/>
                </a:lnTo>
                <a:lnTo>
                  <a:pt x="93230" y="0"/>
                </a:lnTo>
                <a:lnTo>
                  <a:pt x="55003" y="8737"/>
                </a:lnTo>
                <a:lnTo>
                  <a:pt x="25590" y="35102"/>
                </a:lnTo>
                <a:lnTo>
                  <a:pt x="6680" y="79286"/>
                </a:lnTo>
                <a:lnTo>
                  <a:pt x="0" y="141503"/>
                </a:lnTo>
                <a:lnTo>
                  <a:pt x="6680" y="203911"/>
                </a:lnTo>
                <a:lnTo>
                  <a:pt x="25590" y="248881"/>
                </a:lnTo>
                <a:lnTo>
                  <a:pt x="55003" y="276098"/>
                </a:lnTo>
                <a:lnTo>
                  <a:pt x="93230" y="285229"/>
                </a:lnTo>
                <a:lnTo>
                  <a:pt x="131241" y="276098"/>
                </a:lnTo>
                <a:lnTo>
                  <a:pt x="160540" y="248881"/>
                </a:lnTo>
                <a:lnTo>
                  <a:pt x="163207" y="242519"/>
                </a:lnTo>
                <a:lnTo>
                  <a:pt x="179400" y="203911"/>
                </a:lnTo>
                <a:lnTo>
                  <a:pt x="186080" y="141503"/>
                </a:lnTo>
                <a:close/>
              </a:path>
              <a:path w="395605" h="285750">
                <a:moveTo>
                  <a:pt x="395173" y="233984"/>
                </a:moveTo>
                <a:lnTo>
                  <a:pt x="335381" y="233984"/>
                </a:lnTo>
                <a:lnTo>
                  <a:pt x="325018" y="234238"/>
                </a:lnTo>
                <a:lnTo>
                  <a:pt x="313512" y="234911"/>
                </a:lnTo>
                <a:lnTo>
                  <a:pt x="301802" y="235864"/>
                </a:lnTo>
                <a:lnTo>
                  <a:pt x="290817" y="236956"/>
                </a:lnTo>
                <a:lnTo>
                  <a:pt x="326237" y="199478"/>
                </a:lnTo>
                <a:lnTo>
                  <a:pt x="355295" y="161099"/>
                </a:lnTo>
                <a:lnTo>
                  <a:pt x="374954" y="122580"/>
                </a:lnTo>
                <a:lnTo>
                  <a:pt x="382181" y="84683"/>
                </a:lnTo>
                <a:lnTo>
                  <a:pt x="375970" y="49822"/>
                </a:lnTo>
                <a:lnTo>
                  <a:pt x="358406" y="23126"/>
                </a:lnTo>
                <a:lnTo>
                  <a:pt x="331101" y="6019"/>
                </a:lnTo>
                <a:lnTo>
                  <a:pt x="295643" y="0"/>
                </a:lnTo>
                <a:lnTo>
                  <a:pt x="269722" y="2743"/>
                </a:lnTo>
                <a:lnTo>
                  <a:pt x="247408" y="10769"/>
                </a:lnTo>
                <a:lnTo>
                  <a:pt x="227380" y="23812"/>
                </a:lnTo>
                <a:lnTo>
                  <a:pt x="208356" y="41592"/>
                </a:lnTo>
                <a:lnTo>
                  <a:pt x="238074" y="71310"/>
                </a:lnTo>
                <a:lnTo>
                  <a:pt x="248945" y="60477"/>
                </a:lnTo>
                <a:lnTo>
                  <a:pt x="260959" y="51485"/>
                </a:lnTo>
                <a:lnTo>
                  <a:pt x="274167" y="45351"/>
                </a:lnTo>
                <a:lnTo>
                  <a:pt x="288582" y="43078"/>
                </a:lnTo>
                <a:lnTo>
                  <a:pt x="305993" y="46126"/>
                </a:lnTo>
                <a:lnTo>
                  <a:pt x="318947" y="54927"/>
                </a:lnTo>
                <a:lnTo>
                  <a:pt x="327025" y="68935"/>
                </a:lnTo>
                <a:lnTo>
                  <a:pt x="329806" y="87655"/>
                </a:lnTo>
                <a:lnTo>
                  <a:pt x="321741" y="121234"/>
                </a:lnTo>
                <a:lnTo>
                  <a:pt x="298373" y="158864"/>
                </a:lnTo>
                <a:lnTo>
                  <a:pt x="261023" y="201091"/>
                </a:lnTo>
                <a:lnTo>
                  <a:pt x="210959" y="248462"/>
                </a:lnTo>
                <a:lnTo>
                  <a:pt x="210959" y="280035"/>
                </a:lnTo>
                <a:lnTo>
                  <a:pt x="395173" y="280035"/>
                </a:lnTo>
                <a:lnTo>
                  <a:pt x="395173" y="233984"/>
                </a:lnTo>
                <a:close/>
              </a:path>
            </a:pathLst>
          </a:custGeom>
          <a:solidFill>
            <a:srgbClr val="C1C1C1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30" name="object 130"/>
          <p:cNvSpPr/>
          <p:nvPr/>
        </p:nvSpPr>
        <p:spPr>
          <a:xfrm>
            <a:off x="1700522" y="3282604"/>
            <a:ext cx="357008" cy="259118"/>
          </a:xfrm>
          <a:custGeom>
            <a:avLst/>
            <a:gdLst/>
            <a:ahLst/>
            <a:cxnLst/>
            <a:rect l="l" t="t" r="r" b="b"/>
            <a:pathLst>
              <a:path w="393700" h="285750">
                <a:moveTo>
                  <a:pt x="186067" y="141503"/>
                </a:moveTo>
                <a:lnTo>
                  <a:pt x="179400" y="79438"/>
                </a:lnTo>
                <a:lnTo>
                  <a:pt x="163563" y="42341"/>
                </a:lnTo>
                <a:lnTo>
                  <a:pt x="160540" y="35242"/>
                </a:lnTo>
                <a:lnTo>
                  <a:pt x="134442" y="11709"/>
                </a:lnTo>
                <a:lnTo>
                  <a:pt x="134442" y="141503"/>
                </a:lnTo>
                <a:lnTo>
                  <a:pt x="131292" y="189877"/>
                </a:lnTo>
                <a:lnTo>
                  <a:pt x="122605" y="220992"/>
                </a:lnTo>
                <a:lnTo>
                  <a:pt x="109537" y="237604"/>
                </a:lnTo>
                <a:lnTo>
                  <a:pt x="93218" y="242531"/>
                </a:lnTo>
                <a:lnTo>
                  <a:pt x="76695" y="237604"/>
                </a:lnTo>
                <a:lnTo>
                  <a:pt x="63512" y="220992"/>
                </a:lnTo>
                <a:lnTo>
                  <a:pt x="54787" y="189877"/>
                </a:lnTo>
                <a:lnTo>
                  <a:pt x="51625" y="141503"/>
                </a:lnTo>
                <a:lnTo>
                  <a:pt x="54787" y="93586"/>
                </a:lnTo>
                <a:lnTo>
                  <a:pt x="63512" y="63093"/>
                </a:lnTo>
                <a:lnTo>
                  <a:pt x="76695" y="47028"/>
                </a:lnTo>
                <a:lnTo>
                  <a:pt x="93218" y="42341"/>
                </a:lnTo>
                <a:lnTo>
                  <a:pt x="109537" y="47028"/>
                </a:lnTo>
                <a:lnTo>
                  <a:pt x="122605" y="63093"/>
                </a:lnTo>
                <a:lnTo>
                  <a:pt x="131292" y="93586"/>
                </a:lnTo>
                <a:lnTo>
                  <a:pt x="134442" y="141503"/>
                </a:lnTo>
                <a:lnTo>
                  <a:pt x="134442" y="11709"/>
                </a:lnTo>
                <a:lnTo>
                  <a:pt x="131229" y="8801"/>
                </a:lnTo>
                <a:lnTo>
                  <a:pt x="93218" y="0"/>
                </a:lnTo>
                <a:lnTo>
                  <a:pt x="54991" y="8750"/>
                </a:lnTo>
                <a:lnTo>
                  <a:pt x="25577" y="35102"/>
                </a:lnTo>
                <a:lnTo>
                  <a:pt x="6680" y="79286"/>
                </a:lnTo>
                <a:lnTo>
                  <a:pt x="0" y="141503"/>
                </a:lnTo>
                <a:lnTo>
                  <a:pt x="6680" y="203923"/>
                </a:lnTo>
                <a:lnTo>
                  <a:pt x="25577" y="248894"/>
                </a:lnTo>
                <a:lnTo>
                  <a:pt x="54991" y="276098"/>
                </a:lnTo>
                <a:lnTo>
                  <a:pt x="93218" y="285242"/>
                </a:lnTo>
                <a:lnTo>
                  <a:pt x="131229" y="276098"/>
                </a:lnTo>
                <a:lnTo>
                  <a:pt x="160540" y="248894"/>
                </a:lnTo>
                <a:lnTo>
                  <a:pt x="163207" y="242531"/>
                </a:lnTo>
                <a:lnTo>
                  <a:pt x="179400" y="203923"/>
                </a:lnTo>
                <a:lnTo>
                  <a:pt x="186067" y="141503"/>
                </a:lnTo>
                <a:close/>
              </a:path>
              <a:path w="393700" h="285750">
                <a:moveTo>
                  <a:pt x="393306" y="205384"/>
                </a:moveTo>
                <a:lnTo>
                  <a:pt x="389115" y="180835"/>
                </a:lnTo>
                <a:lnTo>
                  <a:pt x="377532" y="161290"/>
                </a:lnTo>
                <a:lnTo>
                  <a:pt x="360095" y="146888"/>
                </a:lnTo>
                <a:lnTo>
                  <a:pt x="338340" y="137795"/>
                </a:lnTo>
                <a:lnTo>
                  <a:pt x="338340" y="135940"/>
                </a:lnTo>
                <a:lnTo>
                  <a:pt x="357924" y="125450"/>
                </a:lnTo>
                <a:lnTo>
                  <a:pt x="372376" y="111379"/>
                </a:lnTo>
                <a:lnTo>
                  <a:pt x="381330" y="93891"/>
                </a:lnTo>
                <a:lnTo>
                  <a:pt x="384403" y="73177"/>
                </a:lnTo>
                <a:lnTo>
                  <a:pt x="377939" y="41846"/>
                </a:lnTo>
                <a:lnTo>
                  <a:pt x="359752" y="18897"/>
                </a:lnTo>
                <a:lnTo>
                  <a:pt x="331597" y="4800"/>
                </a:lnTo>
                <a:lnTo>
                  <a:pt x="295262" y="0"/>
                </a:lnTo>
                <a:lnTo>
                  <a:pt x="272084" y="2362"/>
                </a:lnTo>
                <a:lnTo>
                  <a:pt x="250837" y="9105"/>
                </a:lnTo>
                <a:lnTo>
                  <a:pt x="231178" y="19748"/>
                </a:lnTo>
                <a:lnTo>
                  <a:pt x="212813" y="33807"/>
                </a:lnTo>
                <a:lnTo>
                  <a:pt x="240665" y="67233"/>
                </a:lnTo>
                <a:lnTo>
                  <a:pt x="252920" y="57188"/>
                </a:lnTo>
                <a:lnTo>
                  <a:pt x="265417" y="49542"/>
                </a:lnTo>
                <a:lnTo>
                  <a:pt x="278536" y="44615"/>
                </a:lnTo>
                <a:lnTo>
                  <a:pt x="292658" y="42722"/>
                </a:lnTo>
                <a:lnTo>
                  <a:pt x="308279" y="45237"/>
                </a:lnTo>
                <a:lnTo>
                  <a:pt x="319824" y="52044"/>
                </a:lnTo>
                <a:lnTo>
                  <a:pt x="326974" y="62826"/>
                </a:lnTo>
                <a:lnTo>
                  <a:pt x="329425" y="77254"/>
                </a:lnTo>
                <a:lnTo>
                  <a:pt x="326085" y="94157"/>
                </a:lnTo>
                <a:lnTo>
                  <a:pt x="314947" y="107429"/>
                </a:lnTo>
                <a:lnTo>
                  <a:pt x="294335" y="116116"/>
                </a:lnTo>
                <a:lnTo>
                  <a:pt x="262585" y="119227"/>
                </a:lnTo>
                <a:lnTo>
                  <a:pt x="262585" y="158597"/>
                </a:lnTo>
                <a:lnTo>
                  <a:pt x="299643" y="161632"/>
                </a:lnTo>
                <a:lnTo>
                  <a:pt x="322884" y="170332"/>
                </a:lnTo>
                <a:lnTo>
                  <a:pt x="334911" y="184137"/>
                </a:lnTo>
                <a:lnTo>
                  <a:pt x="338340" y="202412"/>
                </a:lnTo>
                <a:lnTo>
                  <a:pt x="334949" y="218732"/>
                </a:lnTo>
                <a:lnTo>
                  <a:pt x="325386" y="230733"/>
                </a:lnTo>
                <a:lnTo>
                  <a:pt x="310616" y="238137"/>
                </a:lnTo>
                <a:lnTo>
                  <a:pt x="291553" y="240677"/>
                </a:lnTo>
                <a:lnTo>
                  <a:pt x="273773" y="238506"/>
                </a:lnTo>
                <a:lnTo>
                  <a:pt x="257708" y="232549"/>
                </a:lnTo>
                <a:lnTo>
                  <a:pt x="243243" y="223596"/>
                </a:lnTo>
                <a:lnTo>
                  <a:pt x="230263" y="212445"/>
                </a:lnTo>
                <a:lnTo>
                  <a:pt x="204635" y="246989"/>
                </a:lnTo>
                <a:lnTo>
                  <a:pt x="221068" y="262204"/>
                </a:lnTo>
                <a:lnTo>
                  <a:pt x="241642" y="274332"/>
                </a:lnTo>
                <a:lnTo>
                  <a:pt x="266738" y="282346"/>
                </a:lnTo>
                <a:lnTo>
                  <a:pt x="296748" y="285242"/>
                </a:lnTo>
                <a:lnTo>
                  <a:pt x="333933" y="279869"/>
                </a:lnTo>
                <a:lnTo>
                  <a:pt x="364667" y="264261"/>
                </a:lnTo>
                <a:lnTo>
                  <a:pt x="385584" y="239179"/>
                </a:lnTo>
                <a:lnTo>
                  <a:pt x="393306" y="205384"/>
                </a:lnTo>
                <a:close/>
              </a:path>
            </a:pathLst>
          </a:custGeom>
          <a:solidFill>
            <a:srgbClr val="C1C1C1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31" name="object 131"/>
          <p:cNvSpPr/>
          <p:nvPr/>
        </p:nvSpPr>
        <p:spPr>
          <a:xfrm>
            <a:off x="1700522" y="3885946"/>
            <a:ext cx="366221" cy="259118"/>
          </a:xfrm>
          <a:custGeom>
            <a:avLst/>
            <a:gdLst/>
            <a:ahLst/>
            <a:cxnLst/>
            <a:rect l="l" t="t" r="r" b="b"/>
            <a:pathLst>
              <a:path w="403859" h="285750">
                <a:moveTo>
                  <a:pt x="186067" y="141503"/>
                </a:moveTo>
                <a:lnTo>
                  <a:pt x="179400" y="79438"/>
                </a:lnTo>
                <a:lnTo>
                  <a:pt x="163563" y="42341"/>
                </a:lnTo>
                <a:lnTo>
                  <a:pt x="160540" y="35229"/>
                </a:lnTo>
                <a:lnTo>
                  <a:pt x="134442" y="11696"/>
                </a:lnTo>
                <a:lnTo>
                  <a:pt x="134442" y="141503"/>
                </a:lnTo>
                <a:lnTo>
                  <a:pt x="131292" y="189877"/>
                </a:lnTo>
                <a:lnTo>
                  <a:pt x="122605" y="220980"/>
                </a:lnTo>
                <a:lnTo>
                  <a:pt x="109537" y="237604"/>
                </a:lnTo>
                <a:lnTo>
                  <a:pt x="93218" y="242519"/>
                </a:lnTo>
                <a:lnTo>
                  <a:pt x="76695" y="237604"/>
                </a:lnTo>
                <a:lnTo>
                  <a:pt x="63512" y="220980"/>
                </a:lnTo>
                <a:lnTo>
                  <a:pt x="54787" y="189877"/>
                </a:lnTo>
                <a:lnTo>
                  <a:pt x="51625" y="141503"/>
                </a:lnTo>
                <a:lnTo>
                  <a:pt x="54787" y="93573"/>
                </a:lnTo>
                <a:lnTo>
                  <a:pt x="63512" y="63093"/>
                </a:lnTo>
                <a:lnTo>
                  <a:pt x="76695" y="47015"/>
                </a:lnTo>
                <a:lnTo>
                  <a:pt x="93218" y="42341"/>
                </a:lnTo>
                <a:lnTo>
                  <a:pt x="109537" y="47015"/>
                </a:lnTo>
                <a:lnTo>
                  <a:pt x="122605" y="63093"/>
                </a:lnTo>
                <a:lnTo>
                  <a:pt x="131292" y="93573"/>
                </a:lnTo>
                <a:lnTo>
                  <a:pt x="134442" y="141503"/>
                </a:lnTo>
                <a:lnTo>
                  <a:pt x="134442" y="11696"/>
                </a:lnTo>
                <a:lnTo>
                  <a:pt x="131229" y="8788"/>
                </a:lnTo>
                <a:lnTo>
                  <a:pt x="93218" y="0"/>
                </a:lnTo>
                <a:lnTo>
                  <a:pt x="54991" y="8737"/>
                </a:lnTo>
                <a:lnTo>
                  <a:pt x="25577" y="35090"/>
                </a:lnTo>
                <a:lnTo>
                  <a:pt x="6680" y="79273"/>
                </a:lnTo>
                <a:lnTo>
                  <a:pt x="0" y="141503"/>
                </a:lnTo>
                <a:lnTo>
                  <a:pt x="6680" y="203911"/>
                </a:lnTo>
                <a:lnTo>
                  <a:pt x="25577" y="248881"/>
                </a:lnTo>
                <a:lnTo>
                  <a:pt x="54991" y="276085"/>
                </a:lnTo>
                <a:lnTo>
                  <a:pt x="93218" y="285229"/>
                </a:lnTo>
                <a:lnTo>
                  <a:pt x="131229" y="276085"/>
                </a:lnTo>
                <a:lnTo>
                  <a:pt x="160540" y="248881"/>
                </a:lnTo>
                <a:lnTo>
                  <a:pt x="163207" y="242519"/>
                </a:lnTo>
                <a:lnTo>
                  <a:pt x="179400" y="203911"/>
                </a:lnTo>
                <a:lnTo>
                  <a:pt x="186067" y="141503"/>
                </a:lnTo>
                <a:close/>
              </a:path>
              <a:path w="403859" h="285750">
                <a:moveTo>
                  <a:pt x="403339" y="167132"/>
                </a:moveTo>
                <a:lnTo>
                  <a:pt x="370662" y="167132"/>
                </a:lnTo>
                <a:lnTo>
                  <a:pt x="370662" y="54216"/>
                </a:lnTo>
                <a:lnTo>
                  <a:pt x="370662" y="5194"/>
                </a:lnTo>
                <a:lnTo>
                  <a:pt x="322008" y="5194"/>
                </a:lnTo>
                <a:lnTo>
                  <a:pt x="322008" y="54216"/>
                </a:lnTo>
                <a:lnTo>
                  <a:pt x="320611" y="82638"/>
                </a:lnTo>
                <a:lnTo>
                  <a:pt x="320014" y="97675"/>
                </a:lnTo>
                <a:lnTo>
                  <a:pt x="319773" y="111048"/>
                </a:lnTo>
                <a:lnTo>
                  <a:pt x="319773" y="167132"/>
                </a:lnTo>
                <a:lnTo>
                  <a:pt x="255892" y="167132"/>
                </a:lnTo>
                <a:lnTo>
                  <a:pt x="298602" y="98793"/>
                </a:lnTo>
                <a:lnTo>
                  <a:pt x="320522" y="54216"/>
                </a:lnTo>
                <a:lnTo>
                  <a:pt x="322008" y="54216"/>
                </a:lnTo>
                <a:lnTo>
                  <a:pt x="322008" y="5194"/>
                </a:lnTo>
                <a:lnTo>
                  <a:pt x="305295" y="5194"/>
                </a:lnTo>
                <a:lnTo>
                  <a:pt x="202780" y="171577"/>
                </a:lnTo>
                <a:lnTo>
                  <a:pt x="202780" y="208724"/>
                </a:lnTo>
                <a:lnTo>
                  <a:pt x="319773" y="208724"/>
                </a:lnTo>
                <a:lnTo>
                  <a:pt x="319773" y="280035"/>
                </a:lnTo>
                <a:lnTo>
                  <a:pt x="370662" y="280035"/>
                </a:lnTo>
                <a:lnTo>
                  <a:pt x="370662" y="208724"/>
                </a:lnTo>
                <a:lnTo>
                  <a:pt x="403339" y="208724"/>
                </a:lnTo>
                <a:lnTo>
                  <a:pt x="403339" y="167132"/>
                </a:lnTo>
                <a:close/>
              </a:path>
            </a:pathLst>
          </a:custGeom>
          <a:solidFill>
            <a:srgbClr val="C1C1C1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grpSp>
        <p:nvGrpSpPr>
          <p:cNvPr id="132" name="object 132"/>
          <p:cNvGrpSpPr/>
          <p:nvPr/>
        </p:nvGrpSpPr>
        <p:grpSpPr>
          <a:xfrm>
            <a:off x="2557704" y="3332308"/>
            <a:ext cx="377736" cy="204991"/>
            <a:chOff x="1444745" y="3674795"/>
            <a:chExt cx="416559" cy="226060"/>
          </a:xfrm>
        </p:grpSpPr>
        <p:pic>
          <p:nvPicPr>
            <p:cNvPr id="133" name="object 133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444745" y="3674795"/>
              <a:ext cx="202549" cy="223258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673813" y="3677068"/>
              <a:ext cx="187143" cy="223511"/>
            </a:xfrm>
            <a:prstGeom prst="rect">
              <a:avLst/>
            </a:prstGeom>
          </p:spPr>
        </p:pic>
      </p:grpSp>
      <p:sp>
        <p:nvSpPr>
          <p:cNvPr id="135" name="object 135"/>
          <p:cNvSpPr/>
          <p:nvPr/>
        </p:nvSpPr>
        <p:spPr>
          <a:xfrm>
            <a:off x="2969466" y="3340715"/>
            <a:ext cx="184838" cy="194626"/>
          </a:xfrm>
          <a:custGeom>
            <a:avLst/>
            <a:gdLst/>
            <a:ahLst/>
            <a:cxnLst/>
            <a:rect l="l" t="t" r="r" b="b"/>
            <a:pathLst>
              <a:path w="203835" h="214629">
                <a:moveTo>
                  <a:pt x="180835" y="67310"/>
                </a:moveTo>
                <a:lnTo>
                  <a:pt x="40157" y="67310"/>
                </a:lnTo>
                <a:lnTo>
                  <a:pt x="40157" y="43180"/>
                </a:lnTo>
                <a:lnTo>
                  <a:pt x="176796" y="43180"/>
                </a:lnTo>
                <a:lnTo>
                  <a:pt x="176796" y="34290"/>
                </a:lnTo>
                <a:lnTo>
                  <a:pt x="176796" y="11430"/>
                </a:lnTo>
                <a:lnTo>
                  <a:pt x="176796" y="0"/>
                </a:lnTo>
                <a:lnTo>
                  <a:pt x="26530" y="0"/>
                </a:lnTo>
                <a:lnTo>
                  <a:pt x="26530" y="11430"/>
                </a:lnTo>
                <a:lnTo>
                  <a:pt x="163664" y="11430"/>
                </a:lnTo>
                <a:lnTo>
                  <a:pt x="163664" y="34290"/>
                </a:lnTo>
                <a:lnTo>
                  <a:pt x="27025" y="34290"/>
                </a:lnTo>
                <a:lnTo>
                  <a:pt x="27025" y="43180"/>
                </a:lnTo>
                <a:lnTo>
                  <a:pt x="27025" y="67310"/>
                </a:lnTo>
                <a:lnTo>
                  <a:pt x="27025" y="78740"/>
                </a:lnTo>
                <a:lnTo>
                  <a:pt x="180835" y="78740"/>
                </a:lnTo>
                <a:lnTo>
                  <a:pt x="180835" y="67310"/>
                </a:lnTo>
                <a:close/>
              </a:path>
              <a:path w="203835" h="214629">
                <a:moveTo>
                  <a:pt x="185381" y="203200"/>
                </a:moveTo>
                <a:lnTo>
                  <a:pt x="38900" y="203200"/>
                </a:lnTo>
                <a:lnTo>
                  <a:pt x="38900" y="176530"/>
                </a:lnTo>
                <a:lnTo>
                  <a:pt x="177558" y="176530"/>
                </a:lnTo>
                <a:lnTo>
                  <a:pt x="177558" y="167640"/>
                </a:lnTo>
                <a:lnTo>
                  <a:pt x="177558" y="143510"/>
                </a:lnTo>
                <a:lnTo>
                  <a:pt x="177558" y="133350"/>
                </a:lnTo>
                <a:lnTo>
                  <a:pt x="25260" y="133350"/>
                </a:lnTo>
                <a:lnTo>
                  <a:pt x="25260" y="143510"/>
                </a:lnTo>
                <a:lnTo>
                  <a:pt x="164668" y="143510"/>
                </a:lnTo>
                <a:lnTo>
                  <a:pt x="164668" y="167640"/>
                </a:lnTo>
                <a:lnTo>
                  <a:pt x="26022" y="167640"/>
                </a:lnTo>
                <a:lnTo>
                  <a:pt x="26022" y="176530"/>
                </a:lnTo>
                <a:lnTo>
                  <a:pt x="26022" y="203200"/>
                </a:lnTo>
                <a:lnTo>
                  <a:pt x="26022" y="214630"/>
                </a:lnTo>
                <a:lnTo>
                  <a:pt x="185381" y="214630"/>
                </a:lnTo>
                <a:lnTo>
                  <a:pt x="185381" y="203200"/>
                </a:lnTo>
                <a:close/>
              </a:path>
              <a:path w="203835" h="214629">
                <a:moveTo>
                  <a:pt x="203822" y="97307"/>
                </a:moveTo>
                <a:lnTo>
                  <a:pt x="0" y="97307"/>
                </a:lnTo>
                <a:lnTo>
                  <a:pt x="0" y="108178"/>
                </a:lnTo>
                <a:lnTo>
                  <a:pt x="58089" y="108178"/>
                </a:lnTo>
                <a:lnTo>
                  <a:pt x="58089" y="132918"/>
                </a:lnTo>
                <a:lnTo>
                  <a:pt x="71221" y="132918"/>
                </a:lnTo>
                <a:lnTo>
                  <a:pt x="71221" y="108178"/>
                </a:lnTo>
                <a:lnTo>
                  <a:pt x="132854" y="108178"/>
                </a:lnTo>
                <a:lnTo>
                  <a:pt x="132854" y="132918"/>
                </a:lnTo>
                <a:lnTo>
                  <a:pt x="146240" y="132918"/>
                </a:lnTo>
                <a:lnTo>
                  <a:pt x="146240" y="108178"/>
                </a:lnTo>
                <a:lnTo>
                  <a:pt x="203822" y="108178"/>
                </a:lnTo>
                <a:lnTo>
                  <a:pt x="203822" y="97307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grpSp>
        <p:nvGrpSpPr>
          <p:cNvPr id="136" name="object 136"/>
          <p:cNvGrpSpPr/>
          <p:nvPr/>
        </p:nvGrpSpPr>
        <p:grpSpPr>
          <a:xfrm>
            <a:off x="3236188" y="3334139"/>
            <a:ext cx="600579" cy="203840"/>
            <a:chOff x="2192963" y="3676815"/>
            <a:chExt cx="662305" cy="224790"/>
          </a:xfrm>
        </p:grpSpPr>
        <p:pic>
          <p:nvPicPr>
            <p:cNvPr id="137" name="object 13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192963" y="3676815"/>
              <a:ext cx="206842" cy="220733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419000" y="3693484"/>
              <a:ext cx="203559" cy="177041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643775" y="3676815"/>
              <a:ext cx="211388" cy="224521"/>
            </a:xfrm>
            <a:prstGeom prst="rect">
              <a:avLst/>
            </a:prstGeom>
          </p:spPr>
        </p:pic>
      </p:grpSp>
      <p:grpSp>
        <p:nvGrpSpPr>
          <p:cNvPr id="140" name="object 140"/>
          <p:cNvGrpSpPr/>
          <p:nvPr/>
        </p:nvGrpSpPr>
        <p:grpSpPr>
          <a:xfrm>
            <a:off x="3912954" y="3331163"/>
            <a:ext cx="648948" cy="230903"/>
            <a:chOff x="2939285" y="3673532"/>
            <a:chExt cx="715645" cy="254635"/>
          </a:xfrm>
        </p:grpSpPr>
        <p:pic>
          <p:nvPicPr>
            <p:cNvPr id="141" name="object 141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939285" y="3673532"/>
              <a:ext cx="202549" cy="222248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172898" y="3677321"/>
              <a:ext cx="183607" cy="218460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393632" y="3685655"/>
              <a:ext cx="203054" cy="215429"/>
            </a:xfrm>
            <a:prstGeom prst="rect">
              <a:avLst/>
            </a:prstGeom>
          </p:spPr>
        </p:pic>
        <p:sp>
          <p:nvSpPr>
            <p:cNvPr id="144" name="object 144"/>
            <p:cNvSpPr/>
            <p:nvPr/>
          </p:nvSpPr>
          <p:spPr>
            <a:xfrm>
              <a:off x="3620174" y="3859413"/>
              <a:ext cx="34925" cy="69215"/>
            </a:xfrm>
            <a:custGeom>
              <a:avLst/>
              <a:gdLst/>
              <a:ahLst/>
              <a:cxnLst/>
              <a:rect l="l" t="t" r="r" b="b"/>
              <a:pathLst>
                <a:path w="34925" h="69214">
                  <a:moveTo>
                    <a:pt x="4293" y="68695"/>
                  </a:moveTo>
                  <a:lnTo>
                    <a:pt x="0" y="59097"/>
                  </a:lnTo>
                  <a:lnTo>
                    <a:pt x="8977" y="53099"/>
                  </a:lnTo>
                  <a:lnTo>
                    <a:pt x="15942" y="45396"/>
                  </a:lnTo>
                  <a:lnTo>
                    <a:pt x="20492" y="36083"/>
                  </a:lnTo>
                  <a:lnTo>
                    <a:pt x="22224" y="25255"/>
                  </a:lnTo>
                  <a:lnTo>
                    <a:pt x="21214" y="25508"/>
                  </a:lnTo>
                  <a:lnTo>
                    <a:pt x="12122" y="25508"/>
                  </a:lnTo>
                  <a:lnTo>
                    <a:pt x="6061" y="20962"/>
                  </a:lnTo>
                  <a:lnTo>
                    <a:pt x="6061" y="4545"/>
                  </a:lnTo>
                  <a:lnTo>
                    <a:pt x="12627" y="0"/>
                  </a:lnTo>
                  <a:lnTo>
                    <a:pt x="19446" y="0"/>
                  </a:lnTo>
                  <a:lnTo>
                    <a:pt x="25650" y="1511"/>
                  </a:lnTo>
                  <a:lnTo>
                    <a:pt x="30432" y="5840"/>
                  </a:lnTo>
                  <a:lnTo>
                    <a:pt x="33510" y="12679"/>
                  </a:lnTo>
                  <a:lnTo>
                    <a:pt x="34600" y="21719"/>
                  </a:lnTo>
                  <a:lnTo>
                    <a:pt x="32386" y="36624"/>
                  </a:lnTo>
                  <a:lnTo>
                    <a:pt x="26171" y="49658"/>
                  </a:lnTo>
                  <a:lnTo>
                    <a:pt x="16593" y="60467"/>
                  </a:lnTo>
                  <a:lnTo>
                    <a:pt x="4293" y="68695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</p:grpSp>
      <p:grpSp>
        <p:nvGrpSpPr>
          <p:cNvPr id="145" name="object 145"/>
          <p:cNvGrpSpPr/>
          <p:nvPr/>
        </p:nvGrpSpPr>
        <p:grpSpPr>
          <a:xfrm>
            <a:off x="4643318" y="3334369"/>
            <a:ext cx="790022" cy="203840"/>
            <a:chOff x="3744714" y="3677068"/>
            <a:chExt cx="871219" cy="224790"/>
          </a:xfrm>
        </p:grpSpPr>
        <p:pic>
          <p:nvPicPr>
            <p:cNvPr id="146" name="object 146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744714" y="3686665"/>
              <a:ext cx="203559" cy="214419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978580" y="3677068"/>
              <a:ext cx="175778" cy="224269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198050" y="3677321"/>
              <a:ext cx="187648" cy="218460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28634" y="3677068"/>
              <a:ext cx="187143" cy="223511"/>
            </a:xfrm>
            <a:prstGeom prst="rect">
              <a:avLst/>
            </a:prstGeom>
          </p:spPr>
        </p:pic>
      </p:grpSp>
      <p:pic>
        <p:nvPicPr>
          <p:cNvPr id="150" name="object 150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5527066" y="3342156"/>
            <a:ext cx="184130" cy="195351"/>
          </a:xfrm>
          <a:prstGeom prst="rect">
            <a:avLst/>
          </a:prstGeom>
        </p:spPr>
      </p:pic>
      <p:sp>
        <p:nvSpPr>
          <p:cNvPr id="151" name="object 151"/>
          <p:cNvSpPr/>
          <p:nvPr/>
        </p:nvSpPr>
        <p:spPr>
          <a:xfrm>
            <a:off x="5946299" y="3334370"/>
            <a:ext cx="12668" cy="39731"/>
          </a:xfrm>
          <a:custGeom>
            <a:avLst/>
            <a:gdLst/>
            <a:ahLst/>
            <a:cxnLst/>
            <a:rect l="l" t="t" r="r" b="b"/>
            <a:pathLst>
              <a:path w="13970" h="43814">
                <a:moveTo>
                  <a:pt x="13385" y="43186"/>
                </a:moveTo>
                <a:lnTo>
                  <a:pt x="0" y="43186"/>
                </a:lnTo>
                <a:lnTo>
                  <a:pt x="0" y="0"/>
                </a:lnTo>
                <a:lnTo>
                  <a:pt x="13385" y="0"/>
                </a:lnTo>
                <a:lnTo>
                  <a:pt x="13385" y="43186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grpSp>
        <p:nvGrpSpPr>
          <p:cNvPr id="152" name="object 152"/>
          <p:cNvGrpSpPr/>
          <p:nvPr/>
        </p:nvGrpSpPr>
        <p:grpSpPr>
          <a:xfrm>
            <a:off x="5803849" y="3334139"/>
            <a:ext cx="384647" cy="203840"/>
            <a:chOff x="5024523" y="3676815"/>
            <a:chExt cx="424180" cy="224790"/>
          </a:xfrm>
        </p:grpSpPr>
        <p:sp>
          <p:nvSpPr>
            <p:cNvPr id="153" name="object 153"/>
            <p:cNvSpPr/>
            <p:nvPr/>
          </p:nvSpPr>
          <p:spPr>
            <a:xfrm>
              <a:off x="5024513" y="3691686"/>
              <a:ext cx="176530" cy="204470"/>
            </a:xfrm>
            <a:custGeom>
              <a:avLst/>
              <a:gdLst/>
              <a:ahLst/>
              <a:cxnLst/>
              <a:rect l="l" t="t" r="r" b="b"/>
              <a:pathLst>
                <a:path w="176529" h="204470">
                  <a:moveTo>
                    <a:pt x="170484" y="39941"/>
                  </a:moveTo>
                  <a:lnTo>
                    <a:pt x="157099" y="39941"/>
                  </a:lnTo>
                  <a:lnTo>
                    <a:pt x="157099" y="77317"/>
                  </a:lnTo>
                  <a:lnTo>
                    <a:pt x="170484" y="77317"/>
                  </a:lnTo>
                  <a:lnTo>
                    <a:pt x="170484" y="39941"/>
                  </a:lnTo>
                  <a:close/>
                </a:path>
                <a:path w="176529" h="204470">
                  <a:moveTo>
                    <a:pt x="170484" y="29210"/>
                  </a:moveTo>
                  <a:lnTo>
                    <a:pt x="98247" y="29210"/>
                  </a:lnTo>
                  <a:lnTo>
                    <a:pt x="98247" y="0"/>
                  </a:lnTo>
                  <a:lnTo>
                    <a:pt x="85115" y="0"/>
                  </a:lnTo>
                  <a:lnTo>
                    <a:pt x="85115" y="100330"/>
                  </a:lnTo>
                  <a:lnTo>
                    <a:pt x="13385" y="100330"/>
                  </a:lnTo>
                  <a:lnTo>
                    <a:pt x="13385" y="54610"/>
                  </a:lnTo>
                  <a:lnTo>
                    <a:pt x="85115" y="54610"/>
                  </a:lnTo>
                  <a:lnTo>
                    <a:pt x="85115" y="43180"/>
                  </a:lnTo>
                  <a:lnTo>
                    <a:pt x="13385" y="43180"/>
                  </a:lnTo>
                  <a:lnTo>
                    <a:pt x="13385" y="0"/>
                  </a:lnTo>
                  <a:lnTo>
                    <a:pt x="0" y="0"/>
                  </a:lnTo>
                  <a:lnTo>
                    <a:pt x="0" y="43180"/>
                  </a:lnTo>
                  <a:lnTo>
                    <a:pt x="0" y="54610"/>
                  </a:lnTo>
                  <a:lnTo>
                    <a:pt x="0" y="100330"/>
                  </a:lnTo>
                  <a:lnTo>
                    <a:pt x="0" y="111760"/>
                  </a:lnTo>
                  <a:lnTo>
                    <a:pt x="98247" y="111760"/>
                  </a:lnTo>
                  <a:lnTo>
                    <a:pt x="98247" y="100330"/>
                  </a:lnTo>
                  <a:lnTo>
                    <a:pt x="98247" y="88900"/>
                  </a:lnTo>
                  <a:lnTo>
                    <a:pt x="157099" y="88900"/>
                  </a:lnTo>
                  <a:lnTo>
                    <a:pt x="157099" y="151815"/>
                  </a:lnTo>
                  <a:lnTo>
                    <a:pt x="170484" y="151815"/>
                  </a:lnTo>
                  <a:lnTo>
                    <a:pt x="170484" y="88900"/>
                  </a:lnTo>
                  <a:lnTo>
                    <a:pt x="170484" y="88430"/>
                  </a:lnTo>
                  <a:lnTo>
                    <a:pt x="170484" y="77470"/>
                  </a:lnTo>
                  <a:lnTo>
                    <a:pt x="98247" y="77470"/>
                  </a:lnTo>
                  <a:lnTo>
                    <a:pt x="98247" y="54610"/>
                  </a:lnTo>
                  <a:lnTo>
                    <a:pt x="98247" y="43180"/>
                  </a:lnTo>
                  <a:lnTo>
                    <a:pt x="98247" y="39370"/>
                  </a:lnTo>
                  <a:lnTo>
                    <a:pt x="170484" y="39370"/>
                  </a:lnTo>
                  <a:lnTo>
                    <a:pt x="170484" y="29210"/>
                  </a:lnTo>
                  <a:close/>
                </a:path>
                <a:path w="176529" h="204470">
                  <a:moveTo>
                    <a:pt x="176034" y="193040"/>
                  </a:moveTo>
                  <a:lnTo>
                    <a:pt x="42430" y="193040"/>
                  </a:lnTo>
                  <a:lnTo>
                    <a:pt x="42430" y="135890"/>
                  </a:lnTo>
                  <a:lnTo>
                    <a:pt x="29044" y="135890"/>
                  </a:lnTo>
                  <a:lnTo>
                    <a:pt x="29044" y="193040"/>
                  </a:lnTo>
                  <a:lnTo>
                    <a:pt x="29044" y="204470"/>
                  </a:lnTo>
                  <a:lnTo>
                    <a:pt x="176034" y="204470"/>
                  </a:lnTo>
                  <a:lnTo>
                    <a:pt x="176034" y="193040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pic>
          <p:nvPicPr>
            <p:cNvPr id="154" name="object 154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5236923" y="3676815"/>
              <a:ext cx="211388" cy="224269"/>
            </a:xfrm>
            <a:prstGeom prst="rect">
              <a:avLst/>
            </a:prstGeom>
          </p:spPr>
        </p:pic>
      </p:grpSp>
      <p:sp>
        <p:nvSpPr>
          <p:cNvPr id="155" name="object 155"/>
          <p:cNvSpPr/>
          <p:nvPr/>
        </p:nvSpPr>
        <p:spPr>
          <a:xfrm>
            <a:off x="6417242" y="3334139"/>
            <a:ext cx="12668" cy="203840"/>
          </a:xfrm>
          <a:custGeom>
            <a:avLst/>
            <a:gdLst/>
            <a:ahLst/>
            <a:cxnLst/>
            <a:rect l="l" t="t" r="r" b="b"/>
            <a:pathLst>
              <a:path w="13970" h="224789">
                <a:moveTo>
                  <a:pt x="13385" y="224774"/>
                </a:moveTo>
                <a:lnTo>
                  <a:pt x="0" y="224774"/>
                </a:lnTo>
                <a:lnTo>
                  <a:pt x="0" y="0"/>
                </a:lnTo>
                <a:lnTo>
                  <a:pt x="13385" y="0"/>
                </a:lnTo>
                <a:lnTo>
                  <a:pt x="13385" y="224774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56" name="object 156"/>
          <p:cNvSpPr/>
          <p:nvPr/>
        </p:nvSpPr>
        <p:spPr>
          <a:xfrm>
            <a:off x="6276853" y="3352013"/>
            <a:ext cx="93858" cy="136469"/>
          </a:xfrm>
          <a:custGeom>
            <a:avLst/>
            <a:gdLst/>
            <a:ahLst/>
            <a:cxnLst/>
            <a:rect l="l" t="t" r="r" b="b"/>
            <a:pathLst>
              <a:path w="103504" h="150495">
                <a:moveTo>
                  <a:pt x="103035" y="73240"/>
                </a:moveTo>
                <a:lnTo>
                  <a:pt x="89649" y="73240"/>
                </a:lnTo>
                <a:lnTo>
                  <a:pt x="89649" y="138391"/>
                </a:lnTo>
                <a:lnTo>
                  <a:pt x="103035" y="138391"/>
                </a:lnTo>
                <a:lnTo>
                  <a:pt x="103035" y="73240"/>
                </a:lnTo>
                <a:close/>
              </a:path>
              <a:path w="103504" h="150495">
                <a:moveTo>
                  <a:pt x="103035" y="62471"/>
                </a:moveTo>
                <a:lnTo>
                  <a:pt x="13385" y="62471"/>
                </a:lnTo>
                <a:lnTo>
                  <a:pt x="13385" y="241"/>
                </a:lnTo>
                <a:lnTo>
                  <a:pt x="0" y="241"/>
                </a:lnTo>
                <a:lnTo>
                  <a:pt x="0" y="62471"/>
                </a:lnTo>
                <a:lnTo>
                  <a:pt x="0" y="72631"/>
                </a:lnTo>
                <a:lnTo>
                  <a:pt x="0" y="138671"/>
                </a:lnTo>
                <a:lnTo>
                  <a:pt x="0" y="150101"/>
                </a:lnTo>
                <a:lnTo>
                  <a:pt x="103035" y="150101"/>
                </a:lnTo>
                <a:lnTo>
                  <a:pt x="103035" y="138671"/>
                </a:lnTo>
                <a:lnTo>
                  <a:pt x="13385" y="138671"/>
                </a:lnTo>
                <a:lnTo>
                  <a:pt x="13385" y="72631"/>
                </a:lnTo>
                <a:lnTo>
                  <a:pt x="103035" y="72631"/>
                </a:lnTo>
                <a:lnTo>
                  <a:pt x="103035" y="62471"/>
                </a:lnTo>
                <a:close/>
              </a:path>
              <a:path w="103504" h="150495">
                <a:moveTo>
                  <a:pt x="103035" y="0"/>
                </a:moveTo>
                <a:lnTo>
                  <a:pt x="89649" y="0"/>
                </a:lnTo>
                <a:lnTo>
                  <a:pt x="89649" y="62128"/>
                </a:lnTo>
                <a:lnTo>
                  <a:pt x="103035" y="62128"/>
                </a:lnTo>
                <a:lnTo>
                  <a:pt x="103035" y="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pic>
        <p:nvPicPr>
          <p:cNvPr id="157" name="object 157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6470604" y="3356814"/>
            <a:ext cx="183900" cy="149777"/>
          </a:xfrm>
          <a:prstGeom prst="rect">
            <a:avLst/>
          </a:prstGeom>
        </p:spPr>
      </p:pic>
      <p:sp>
        <p:nvSpPr>
          <p:cNvPr id="158" name="object 158"/>
          <p:cNvSpPr/>
          <p:nvPr/>
        </p:nvSpPr>
        <p:spPr>
          <a:xfrm>
            <a:off x="6792871" y="3452771"/>
            <a:ext cx="56430" cy="11516"/>
          </a:xfrm>
          <a:custGeom>
            <a:avLst/>
            <a:gdLst/>
            <a:ahLst/>
            <a:cxnLst/>
            <a:rect l="l" t="t" r="r" b="b"/>
            <a:pathLst>
              <a:path w="62229" h="12700">
                <a:moveTo>
                  <a:pt x="62128" y="12375"/>
                </a:moveTo>
                <a:lnTo>
                  <a:pt x="0" y="12375"/>
                </a:lnTo>
                <a:lnTo>
                  <a:pt x="0" y="0"/>
                </a:lnTo>
                <a:lnTo>
                  <a:pt x="62128" y="0"/>
                </a:lnTo>
                <a:lnTo>
                  <a:pt x="62128" y="12375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grpSp>
        <p:nvGrpSpPr>
          <p:cNvPr id="159" name="object 159"/>
          <p:cNvGrpSpPr/>
          <p:nvPr/>
        </p:nvGrpSpPr>
        <p:grpSpPr>
          <a:xfrm>
            <a:off x="6991815" y="3334139"/>
            <a:ext cx="591366" cy="203840"/>
            <a:chOff x="6334584" y="3676815"/>
            <a:chExt cx="652145" cy="224790"/>
          </a:xfrm>
        </p:grpSpPr>
        <p:pic>
          <p:nvPicPr>
            <p:cNvPr id="160" name="object 160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334584" y="3676815"/>
              <a:ext cx="201791" cy="223764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556075" y="3677068"/>
              <a:ext cx="188153" cy="218712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6783122" y="3686665"/>
              <a:ext cx="203559" cy="2144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00886" y="1524231"/>
            <a:ext cx="6971262" cy="351408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490021" y="486628"/>
            <a:ext cx="240116" cy="299426"/>
          </a:xfrm>
          <a:custGeom>
            <a:avLst/>
            <a:gdLst/>
            <a:ahLst/>
            <a:cxnLst/>
            <a:rect l="l" t="t" r="r" b="b"/>
            <a:pathLst>
              <a:path w="264794" h="330200">
                <a:moveTo>
                  <a:pt x="198698" y="311603"/>
                </a:moveTo>
                <a:lnTo>
                  <a:pt x="179757" y="311603"/>
                </a:lnTo>
                <a:lnTo>
                  <a:pt x="179757" y="145588"/>
                </a:lnTo>
                <a:lnTo>
                  <a:pt x="100649" y="145588"/>
                </a:lnTo>
                <a:lnTo>
                  <a:pt x="100649" y="128875"/>
                </a:lnTo>
                <a:lnTo>
                  <a:pt x="179757" y="128875"/>
                </a:lnTo>
                <a:lnTo>
                  <a:pt x="179757" y="8913"/>
                </a:lnTo>
                <a:lnTo>
                  <a:pt x="198698" y="8913"/>
                </a:lnTo>
                <a:lnTo>
                  <a:pt x="198698" y="311603"/>
                </a:lnTo>
                <a:close/>
              </a:path>
              <a:path w="264794" h="330200">
                <a:moveTo>
                  <a:pt x="20426" y="246608"/>
                </a:moveTo>
                <a:lnTo>
                  <a:pt x="0" y="246608"/>
                </a:lnTo>
                <a:lnTo>
                  <a:pt x="0" y="42339"/>
                </a:lnTo>
                <a:lnTo>
                  <a:pt x="122933" y="42339"/>
                </a:lnTo>
                <a:lnTo>
                  <a:pt x="122933" y="59052"/>
                </a:lnTo>
                <a:lnTo>
                  <a:pt x="19684" y="59052"/>
                </a:lnTo>
                <a:lnTo>
                  <a:pt x="19684" y="229524"/>
                </a:lnTo>
                <a:lnTo>
                  <a:pt x="143771" y="229524"/>
                </a:lnTo>
                <a:lnTo>
                  <a:pt x="144845" y="236581"/>
                </a:lnTo>
                <a:lnTo>
                  <a:pt x="117048" y="241594"/>
                </a:lnTo>
                <a:lnTo>
                  <a:pt x="89042" y="244658"/>
                </a:lnTo>
                <a:lnTo>
                  <a:pt x="57833" y="246190"/>
                </a:lnTo>
                <a:lnTo>
                  <a:pt x="20426" y="246608"/>
                </a:lnTo>
                <a:close/>
              </a:path>
              <a:path w="264794" h="330200">
                <a:moveTo>
                  <a:pt x="143771" y="229524"/>
                </a:moveTo>
                <a:lnTo>
                  <a:pt x="20426" y="229524"/>
                </a:lnTo>
                <a:lnTo>
                  <a:pt x="57166" y="229158"/>
                </a:lnTo>
                <a:lnTo>
                  <a:pt x="87882" y="227713"/>
                </a:lnTo>
                <a:lnTo>
                  <a:pt x="115325" y="224667"/>
                </a:lnTo>
                <a:lnTo>
                  <a:pt x="142245" y="219496"/>
                </a:lnTo>
                <a:lnTo>
                  <a:pt x="143771" y="229524"/>
                </a:lnTo>
                <a:close/>
              </a:path>
              <a:path w="264794" h="330200">
                <a:moveTo>
                  <a:pt x="264435" y="329802"/>
                </a:moveTo>
                <a:lnTo>
                  <a:pt x="245123" y="329802"/>
                </a:lnTo>
                <a:lnTo>
                  <a:pt x="245123" y="0"/>
                </a:lnTo>
                <a:lnTo>
                  <a:pt x="264435" y="0"/>
                </a:lnTo>
                <a:lnTo>
                  <a:pt x="264435" y="329802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99863" y="486628"/>
            <a:ext cx="230327" cy="299426"/>
          </a:xfrm>
          <a:custGeom>
            <a:avLst/>
            <a:gdLst/>
            <a:ahLst/>
            <a:cxnLst/>
            <a:rect l="l" t="t" r="r" b="b"/>
            <a:pathLst>
              <a:path w="254000" h="330200">
                <a:moveTo>
                  <a:pt x="253665" y="329802"/>
                </a:moveTo>
                <a:lnTo>
                  <a:pt x="233981" y="329802"/>
                </a:lnTo>
                <a:lnTo>
                  <a:pt x="233981" y="0"/>
                </a:lnTo>
                <a:lnTo>
                  <a:pt x="253665" y="0"/>
                </a:lnTo>
                <a:lnTo>
                  <a:pt x="253665" y="329802"/>
                </a:lnTo>
                <a:close/>
              </a:path>
              <a:path w="254000" h="330200">
                <a:moveTo>
                  <a:pt x="82079" y="253293"/>
                </a:moveTo>
                <a:lnTo>
                  <a:pt x="48885" y="245308"/>
                </a:lnTo>
                <a:lnTo>
                  <a:pt x="22933" y="222560"/>
                </a:lnTo>
                <a:lnTo>
                  <a:pt x="6035" y="186860"/>
                </a:lnTo>
                <a:lnTo>
                  <a:pt x="0" y="140017"/>
                </a:lnTo>
                <a:lnTo>
                  <a:pt x="6035" y="93331"/>
                </a:lnTo>
                <a:lnTo>
                  <a:pt x="22933" y="57613"/>
                </a:lnTo>
                <a:lnTo>
                  <a:pt x="48885" y="34778"/>
                </a:lnTo>
                <a:lnTo>
                  <a:pt x="82079" y="26740"/>
                </a:lnTo>
                <a:lnTo>
                  <a:pt x="115058" y="34778"/>
                </a:lnTo>
                <a:lnTo>
                  <a:pt x="125716" y="44196"/>
                </a:lnTo>
                <a:lnTo>
                  <a:pt x="82079" y="44196"/>
                </a:lnTo>
                <a:lnTo>
                  <a:pt x="56545" y="51229"/>
                </a:lnTo>
                <a:lnTo>
                  <a:pt x="36582" y="70937"/>
                </a:lnTo>
                <a:lnTo>
                  <a:pt x="23583" y="101229"/>
                </a:lnTo>
                <a:lnTo>
                  <a:pt x="18941" y="140017"/>
                </a:lnTo>
                <a:lnTo>
                  <a:pt x="23583" y="178863"/>
                </a:lnTo>
                <a:lnTo>
                  <a:pt x="36582" y="209283"/>
                </a:lnTo>
                <a:lnTo>
                  <a:pt x="56545" y="229118"/>
                </a:lnTo>
                <a:lnTo>
                  <a:pt x="82079" y="236209"/>
                </a:lnTo>
                <a:lnTo>
                  <a:pt x="125394" y="236209"/>
                </a:lnTo>
                <a:lnTo>
                  <a:pt x="115058" y="245308"/>
                </a:lnTo>
                <a:lnTo>
                  <a:pt x="82079" y="253293"/>
                </a:lnTo>
                <a:close/>
              </a:path>
              <a:path w="254000" h="330200">
                <a:moveTo>
                  <a:pt x="125394" y="236209"/>
                </a:moveTo>
                <a:lnTo>
                  <a:pt x="82079" y="236209"/>
                </a:lnTo>
                <a:lnTo>
                  <a:pt x="107398" y="229118"/>
                </a:lnTo>
                <a:lnTo>
                  <a:pt x="127250" y="209283"/>
                </a:lnTo>
                <a:lnTo>
                  <a:pt x="140208" y="178863"/>
                </a:lnTo>
                <a:lnTo>
                  <a:pt x="144845" y="140017"/>
                </a:lnTo>
                <a:lnTo>
                  <a:pt x="140208" y="101229"/>
                </a:lnTo>
                <a:lnTo>
                  <a:pt x="127250" y="70937"/>
                </a:lnTo>
                <a:lnTo>
                  <a:pt x="107398" y="51229"/>
                </a:lnTo>
                <a:lnTo>
                  <a:pt x="82079" y="44196"/>
                </a:lnTo>
                <a:lnTo>
                  <a:pt x="125716" y="44196"/>
                </a:lnTo>
                <a:lnTo>
                  <a:pt x="140899" y="57613"/>
                </a:lnTo>
                <a:lnTo>
                  <a:pt x="157757" y="93331"/>
                </a:lnTo>
                <a:lnTo>
                  <a:pt x="163786" y="140017"/>
                </a:lnTo>
                <a:lnTo>
                  <a:pt x="157757" y="186860"/>
                </a:lnTo>
                <a:lnTo>
                  <a:pt x="140899" y="222560"/>
                </a:lnTo>
                <a:lnTo>
                  <a:pt x="125394" y="236209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11053" y="486292"/>
            <a:ext cx="229752" cy="300002"/>
          </a:xfrm>
          <a:custGeom>
            <a:avLst/>
            <a:gdLst/>
            <a:ahLst/>
            <a:cxnLst/>
            <a:rect l="l" t="t" r="r" b="b"/>
            <a:pathLst>
              <a:path w="253364" h="330834">
                <a:moveTo>
                  <a:pt x="253293" y="330544"/>
                </a:moveTo>
                <a:lnTo>
                  <a:pt x="233609" y="330544"/>
                </a:lnTo>
                <a:lnTo>
                  <a:pt x="233609" y="146331"/>
                </a:lnTo>
                <a:lnTo>
                  <a:pt x="157844" y="146331"/>
                </a:lnTo>
                <a:lnTo>
                  <a:pt x="157844" y="129246"/>
                </a:lnTo>
                <a:lnTo>
                  <a:pt x="233609" y="129246"/>
                </a:lnTo>
                <a:lnTo>
                  <a:pt x="233609" y="0"/>
                </a:lnTo>
                <a:lnTo>
                  <a:pt x="253293" y="0"/>
                </a:lnTo>
                <a:lnTo>
                  <a:pt x="253293" y="330544"/>
                </a:lnTo>
                <a:close/>
              </a:path>
              <a:path w="253364" h="330834">
                <a:moveTo>
                  <a:pt x="24512" y="248094"/>
                </a:moveTo>
                <a:lnTo>
                  <a:pt x="0" y="248094"/>
                </a:lnTo>
                <a:lnTo>
                  <a:pt x="0" y="31568"/>
                </a:lnTo>
                <a:lnTo>
                  <a:pt x="152273" y="31568"/>
                </a:lnTo>
                <a:lnTo>
                  <a:pt x="152273" y="48653"/>
                </a:lnTo>
                <a:lnTo>
                  <a:pt x="19684" y="48653"/>
                </a:lnTo>
                <a:lnTo>
                  <a:pt x="19684" y="125161"/>
                </a:lnTo>
                <a:lnTo>
                  <a:pt x="136303" y="125161"/>
                </a:lnTo>
                <a:lnTo>
                  <a:pt x="136303" y="141874"/>
                </a:lnTo>
                <a:lnTo>
                  <a:pt x="19684" y="141874"/>
                </a:lnTo>
                <a:lnTo>
                  <a:pt x="19684" y="231381"/>
                </a:lnTo>
                <a:lnTo>
                  <a:pt x="176909" y="231381"/>
                </a:lnTo>
                <a:lnTo>
                  <a:pt x="177528" y="236952"/>
                </a:lnTo>
                <a:lnTo>
                  <a:pt x="143330" y="242453"/>
                </a:lnTo>
                <a:lnTo>
                  <a:pt x="108680" y="245866"/>
                </a:lnTo>
                <a:lnTo>
                  <a:pt x="70200" y="247606"/>
                </a:lnTo>
                <a:lnTo>
                  <a:pt x="24512" y="248094"/>
                </a:lnTo>
                <a:close/>
              </a:path>
              <a:path w="253364" h="330834">
                <a:moveTo>
                  <a:pt x="176909" y="231381"/>
                </a:moveTo>
                <a:lnTo>
                  <a:pt x="24512" y="231381"/>
                </a:lnTo>
                <a:lnTo>
                  <a:pt x="69857" y="230946"/>
                </a:lnTo>
                <a:lnTo>
                  <a:pt x="107891" y="229292"/>
                </a:lnTo>
                <a:lnTo>
                  <a:pt x="142025" y="225897"/>
                </a:lnTo>
                <a:lnTo>
                  <a:pt x="175671" y="220239"/>
                </a:lnTo>
                <a:lnTo>
                  <a:pt x="176909" y="231381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00463" y="495722"/>
            <a:ext cx="271786" cy="282727"/>
          </a:xfrm>
          <a:custGeom>
            <a:avLst/>
            <a:gdLst/>
            <a:ahLst/>
            <a:cxnLst/>
            <a:rect l="l" t="t" r="r" b="b"/>
            <a:pathLst>
              <a:path w="299719" h="311784">
                <a:moveTo>
                  <a:pt x="259232" y="47078"/>
                </a:moveTo>
                <a:lnTo>
                  <a:pt x="239547" y="47078"/>
                </a:lnTo>
                <a:lnTo>
                  <a:pt x="239547" y="63588"/>
                </a:lnTo>
                <a:lnTo>
                  <a:pt x="239547" y="113118"/>
                </a:lnTo>
                <a:lnTo>
                  <a:pt x="60528" y="113118"/>
                </a:lnTo>
                <a:lnTo>
                  <a:pt x="60528" y="63588"/>
                </a:lnTo>
                <a:lnTo>
                  <a:pt x="239547" y="63588"/>
                </a:lnTo>
                <a:lnTo>
                  <a:pt x="239547" y="47078"/>
                </a:lnTo>
                <a:lnTo>
                  <a:pt x="60528" y="47078"/>
                </a:lnTo>
                <a:lnTo>
                  <a:pt x="60528" y="88"/>
                </a:lnTo>
                <a:lnTo>
                  <a:pt x="40855" y="88"/>
                </a:lnTo>
                <a:lnTo>
                  <a:pt x="40855" y="47078"/>
                </a:lnTo>
                <a:lnTo>
                  <a:pt x="40855" y="63588"/>
                </a:lnTo>
                <a:lnTo>
                  <a:pt x="40855" y="113118"/>
                </a:lnTo>
                <a:lnTo>
                  <a:pt x="40855" y="129628"/>
                </a:lnTo>
                <a:lnTo>
                  <a:pt x="259232" y="129628"/>
                </a:lnTo>
                <a:lnTo>
                  <a:pt x="259232" y="113284"/>
                </a:lnTo>
                <a:lnTo>
                  <a:pt x="259232" y="113118"/>
                </a:lnTo>
                <a:lnTo>
                  <a:pt x="259232" y="63588"/>
                </a:lnTo>
                <a:lnTo>
                  <a:pt x="259232" y="63144"/>
                </a:lnTo>
                <a:lnTo>
                  <a:pt x="259232" y="47078"/>
                </a:lnTo>
                <a:close/>
              </a:path>
              <a:path w="299719" h="311784">
                <a:moveTo>
                  <a:pt x="259232" y="0"/>
                </a:moveTo>
                <a:lnTo>
                  <a:pt x="239547" y="0"/>
                </a:lnTo>
                <a:lnTo>
                  <a:pt x="239547" y="46799"/>
                </a:lnTo>
                <a:lnTo>
                  <a:pt x="259232" y="46799"/>
                </a:lnTo>
                <a:lnTo>
                  <a:pt x="259232" y="0"/>
                </a:lnTo>
                <a:close/>
              </a:path>
              <a:path w="299719" h="311784">
                <a:moveTo>
                  <a:pt x="266293" y="294728"/>
                </a:moveTo>
                <a:lnTo>
                  <a:pt x="59423" y="294728"/>
                </a:lnTo>
                <a:lnTo>
                  <a:pt x="59423" y="222338"/>
                </a:lnTo>
                <a:lnTo>
                  <a:pt x="40106" y="222338"/>
                </a:lnTo>
                <a:lnTo>
                  <a:pt x="40106" y="294728"/>
                </a:lnTo>
                <a:lnTo>
                  <a:pt x="40106" y="311238"/>
                </a:lnTo>
                <a:lnTo>
                  <a:pt x="266293" y="311238"/>
                </a:lnTo>
                <a:lnTo>
                  <a:pt x="266293" y="294728"/>
                </a:lnTo>
                <a:close/>
              </a:path>
              <a:path w="299719" h="311784">
                <a:moveTo>
                  <a:pt x="299720" y="167513"/>
                </a:moveTo>
                <a:lnTo>
                  <a:pt x="0" y="167513"/>
                </a:lnTo>
                <a:lnTo>
                  <a:pt x="0" y="183845"/>
                </a:lnTo>
                <a:lnTo>
                  <a:pt x="141122" y="183845"/>
                </a:lnTo>
                <a:lnTo>
                  <a:pt x="141122" y="254787"/>
                </a:lnTo>
                <a:lnTo>
                  <a:pt x="160807" y="254787"/>
                </a:lnTo>
                <a:lnTo>
                  <a:pt x="160807" y="183845"/>
                </a:lnTo>
                <a:lnTo>
                  <a:pt x="299720" y="183845"/>
                </a:lnTo>
                <a:lnTo>
                  <a:pt x="299720" y="167513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12664" y="486292"/>
            <a:ext cx="241844" cy="299426"/>
          </a:xfrm>
          <a:custGeom>
            <a:avLst/>
            <a:gdLst/>
            <a:ahLst/>
            <a:cxnLst/>
            <a:rect l="l" t="t" r="r" b="b"/>
            <a:pathLst>
              <a:path w="266700" h="330200">
                <a:moveTo>
                  <a:pt x="266664" y="194241"/>
                </a:moveTo>
                <a:lnTo>
                  <a:pt x="246980" y="194241"/>
                </a:lnTo>
                <a:lnTo>
                  <a:pt x="246980" y="90249"/>
                </a:lnTo>
                <a:lnTo>
                  <a:pt x="168243" y="90249"/>
                </a:lnTo>
                <a:lnTo>
                  <a:pt x="168243" y="73536"/>
                </a:lnTo>
                <a:lnTo>
                  <a:pt x="246980" y="73536"/>
                </a:lnTo>
                <a:lnTo>
                  <a:pt x="246980" y="0"/>
                </a:lnTo>
                <a:lnTo>
                  <a:pt x="266664" y="0"/>
                </a:lnTo>
                <a:lnTo>
                  <a:pt x="266664" y="194241"/>
                </a:lnTo>
                <a:close/>
              </a:path>
              <a:path w="266700" h="330200">
                <a:moveTo>
                  <a:pt x="10399" y="186070"/>
                </a:moveTo>
                <a:lnTo>
                  <a:pt x="0" y="170100"/>
                </a:lnTo>
                <a:lnTo>
                  <a:pt x="32816" y="151716"/>
                </a:lnTo>
                <a:lnTo>
                  <a:pt x="59748" y="124975"/>
                </a:lnTo>
                <a:lnTo>
                  <a:pt x="77976" y="91549"/>
                </a:lnTo>
                <a:lnTo>
                  <a:pt x="84678" y="53110"/>
                </a:lnTo>
                <a:lnTo>
                  <a:pt x="84678" y="16341"/>
                </a:lnTo>
                <a:lnTo>
                  <a:pt x="103620" y="16341"/>
                </a:lnTo>
                <a:lnTo>
                  <a:pt x="103620" y="53852"/>
                </a:lnTo>
                <a:lnTo>
                  <a:pt x="110473" y="88549"/>
                </a:lnTo>
                <a:lnTo>
                  <a:pt x="114149" y="94706"/>
                </a:lnTo>
                <a:lnTo>
                  <a:pt x="95078" y="94706"/>
                </a:lnTo>
                <a:lnTo>
                  <a:pt x="81690" y="124598"/>
                </a:lnTo>
                <a:lnTo>
                  <a:pt x="62348" y="150277"/>
                </a:lnTo>
                <a:lnTo>
                  <a:pt x="38201" y="171011"/>
                </a:lnTo>
                <a:lnTo>
                  <a:pt x="10399" y="186070"/>
                </a:lnTo>
                <a:close/>
              </a:path>
              <a:path w="266700" h="330200">
                <a:moveTo>
                  <a:pt x="177157" y="177900"/>
                </a:moveTo>
                <a:lnTo>
                  <a:pt x="150857" y="163804"/>
                </a:lnTo>
                <a:lnTo>
                  <a:pt x="127482" y="144799"/>
                </a:lnTo>
                <a:lnTo>
                  <a:pt x="108425" y="121546"/>
                </a:lnTo>
                <a:lnTo>
                  <a:pt x="95078" y="94706"/>
                </a:lnTo>
                <a:lnTo>
                  <a:pt x="114149" y="94706"/>
                </a:lnTo>
                <a:lnTo>
                  <a:pt x="128921" y="119451"/>
                </a:lnTo>
                <a:lnTo>
                  <a:pt x="155795" y="144572"/>
                </a:lnTo>
                <a:lnTo>
                  <a:pt x="187927" y="161929"/>
                </a:lnTo>
                <a:lnTo>
                  <a:pt x="177157" y="177900"/>
                </a:lnTo>
                <a:close/>
              </a:path>
              <a:path w="266700" h="330200">
                <a:moveTo>
                  <a:pt x="266664" y="330173"/>
                </a:moveTo>
                <a:lnTo>
                  <a:pt x="246980" y="330173"/>
                </a:lnTo>
                <a:lnTo>
                  <a:pt x="246980" y="231010"/>
                </a:lnTo>
                <a:lnTo>
                  <a:pt x="49024" y="231010"/>
                </a:lnTo>
                <a:lnTo>
                  <a:pt x="49024" y="214668"/>
                </a:lnTo>
                <a:lnTo>
                  <a:pt x="266664" y="214668"/>
                </a:lnTo>
                <a:lnTo>
                  <a:pt x="266664" y="330173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10967" y="660746"/>
            <a:ext cx="82918" cy="16699"/>
          </a:xfrm>
          <a:custGeom>
            <a:avLst/>
            <a:gdLst/>
            <a:ahLst/>
            <a:cxnLst/>
            <a:rect l="l" t="t" r="r" b="b"/>
            <a:pathLst>
              <a:path w="91439" h="18415">
                <a:moveTo>
                  <a:pt x="91364" y="18198"/>
                </a:moveTo>
                <a:lnTo>
                  <a:pt x="0" y="18198"/>
                </a:lnTo>
                <a:lnTo>
                  <a:pt x="0" y="0"/>
                </a:lnTo>
                <a:lnTo>
                  <a:pt x="91364" y="0"/>
                </a:lnTo>
                <a:lnTo>
                  <a:pt x="91364" y="18198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4421414" y="498080"/>
            <a:ext cx="271211" cy="287334"/>
          </a:xfrm>
          <a:custGeom>
            <a:avLst/>
            <a:gdLst/>
            <a:ahLst/>
            <a:cxnLst/>
            <a:rect l="l" t="t" r="r" b="b"/>
            <a:pathLst>
              <a:path w="299085" h="316865">
                <a:moveTo>
                  <a:pt x="26369" y="134074"/>
                </a:moveTo>
                <a:lnTo>
                  <a:pt x="17827" y="117733"/>
                </a:lnTo>
                <a:lnTo>
                  <a:pt x="58112" y="106394"/>
                </a:lnTo>
                <a:lnTo>
                  <a:pt x="97492" y="85514"/>
                </a:lnTo>
                <a:lnTo>
                  <a:pt x="127401" y="56417"/>
                </a:lnTo>
                <a:lnTo>
                  <a:pt x="139274" y="20426"/>
                </a:lnTo>
                <a:lnTo>
                  <a:pt x="139274" y="0"/>
                </a:lnTo>
                <a:lnTo>
                  <a:pt x="159701" y="0"/>
                </a:lnTo>
                <a:lnTo>
                  <a:pt x="159701" y="20426"/>
                </a:lnTo>
                <a:lnTo>
                  <a:pt x="170639" y="52738"/>
                </a:lnTo>
                <a:lnTo>
                  <a:pt x="149673" y="52738"/>
                </a:lnTo>
                <a:lnTo>
                  <a:pt x="128631" y="82682"/>
                </a:lnTo>
                <a:lnTo>
                  <a:pt x="98049" y="106498"/>
                </a:lnTo>
                <a:lnTo>
                  <a:pt x="62453" y="123768"/>
                </a:lnTo>
                <a:lnTo>
                  <a:pt x="26369" y="134074"/>
                </a:lnTo>
                <a:close/>
              </a:path>
              <a:path w="299085" h="316865">
                <a:moveTo>
                  <a:pt x="272606" y="134074"/>
                </a:moveTo>
                <a:lnTo>
                  <a:pt x="236894" y="123664"/>
                </a:lnTo>
                <a:lnTo>
                  <a:pt x="201346" y="106185"/>
                </a:lnTo>
                <a:lnTo>
                  <a:pt x="170762" y="82369"/>
                </a:lnTo>
                <a:lnTo>
                  <a:pt x="149673" y="52738"/>
                </a:lnTo>
                <a:lnTo>
                  <a:pt x="170639" y="52738"/>
                </a:lnTo>
                <a:lnTo>
                  <a:pt x="171673" y="55791"/>
                </a:lnTo>
                <a:lnTo>
                  <a:pt x="201715" y="84957"/>
                </a:lnTo>
                <a:lnTo>
                  <a:pt x="241020" y="106185"/>
                </a:lnTo>
                <a:lnTo>
                  <a:pt x="280777" y="117733"/>
                </a:lnTo>
                <a:lnTo>
                  <a:pt x="272606" y="134074"/>
                </a:lnTo>
                <a:close/>
              </a:path>
              <a:path w="299085" h="316865">
                <a:moveTo>
                  <a:pt x="298233" y="193498"/>
                </a:moveTo>
                <a:lnTo>
                  <a:pt x="0" y="193498"/>
                </a:lnTo>
                <a:lnTo>
                  <a:pt x="0" y="176785"/>
                </a:lnTo>
                <a:lnTo>
                  <a:pt x="298604" y="176785"/>
                </a:lnTo>
                <a:lnTo>
                  <a:pt x="298233" y="193498"/>
                </a:lnTo>
                <a:close/>
              </a:path>
              <a:path w="299085" h="316865">
                <a:moveTo>
                  <a:pt x="158587" y="316803"/>
                </a:moveTo>
                <a:lnTo>
                  <a:pt x="138903" y="316803"/>
                </a:lnTo>
                <a:lnTo>
                  <a:pt x="138903" y="193498"/>
                </a:lnTo>
                <a:lnTo>
                  <a:pt x="158587" y="193498"/>
                </a:lnTo>
                <a:lnTo>
                  <a:pt x="158587" y="316803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31252" y="486635"/>
            <a:ext cx="559120" cy="291940"/>
          </a:xfrm>
          <a:custGeom>
            <a:avLst/>
            <a:gdLst/>
            <a:ahLst/>
            <a:cxnLst/>
            <a:rect l="l" t="t" r="r" b="b"/>
            <a:pathLst>
              <a:path w="616585" h="321944">
                <a:moveTo>
                  <a:pt x="299351" y="269189"/>
                </a:moveTo>
                <a:lnTo>
                  <a:pt x="158953" y="269189"/>
                </a:lnTo>
                <a:lnTo>
                  <a:pt x="158953" y="175209"/>
                </a:lnTo>
                <a:lnTo>
                  <a:pt x="262953" y="175209"/>
                </a:lnTo>
                <a:lnTo>
                  <a:pt x="262953" y="158699"/>
                </a:lnTo>
                <a:lnTo>
                  <a:pt x="59791" y="158699"/>
                </a:lnTo>
                <a:lnTo>
                  <a:pt x="59791" y="44399"/>
                </a:lnTo>
                <a:lnTo>
                  <a:pt x="259600" y="44399"/>
                </a:lnTo>
                <a:lnTo>
                  <a:pt x="259600" y="27889"/>
                </a:lnTo>
                <a:lnTo>
                  <a:pt x="40106" y="27889"/>
                </a:lnTo>
                <a:lnTo>
                  <a:pt x="40106" y="44399"/>
                </a:lnTo>
                <a:lnTo>
                  <a:pt x="40106" y="158699"/>
                </a:lnTo>
                <a:lnTo>
                  <a:pt x="40106" y="175209"/>
                </a:lnTo>
                <a:lnTo>
                  <a:pt x="139268" y="175209"/>
                </a:lnTo>
                <a:lnTo>
                  <a:pt x="139268" y="269189"/>
                </a:lnTo>
                <a:lnTo>
                  <a:pt x="0" y="269189"/>
                </a:lnTo>
                <a:lnTo>
                  <a:pt x="0" y="285699"/>
                </a:lnTo>
                <a:lnTo>
                  <a:pt x="299351" y="285699"/>
                </a:lnTo>
                <a:lnTo>
                  <a:pt x="299351" y="269189"/>
                </a:lnTo>
                <a:close/>
              </a:path>
              <a:path w="616585" h="321944">
                <a:moveTo>
                  <a:pt x="555980" y="137782"/>
                </a:moveTo>
                <a:lnTo>
                  <a:pt x="555002" y="127762"/>
                </a:lnTo>
                <a:lnTo>
                  <a:pt x="554494" y="122555"/>
                </a:lnTo>
                <a:lnTo>
                  <a:pt x="534352" y="125298"/>
                </a:lnTo>
                <a:lnTo>
                  <a:pt x="524002" y="126580"/>
                </a:lnTo>
                <a:lnTo>
                  <a:pt x="513638" y="127762"/>
                </a:lnTo>
                <a:lnTo>
                  <a:pt x="517931" y="97955"/>
                </a:lnTo>
                <a:lnTo>
                  <a:pt x="520141" y="72605"/>
                </a:lnTo>
                <a:lnTo>
                  <a:pt x="520954" y="51714"/>
                </a:lnTo>
                <a:lnTo>
                  <a:pt x="521068" y="21907"/>
                </a:lnTo>
                <a:lnTo>
                  <a:pt x="369163" y="21907"/>
                </a:lnTo>
                <a:lnTo>
                  <a:pt x="369163" y="38620"/>
                </a:lnTo>
                <a:lnTo>
                  <a:pt x="501764" y="38620"/>
                </a:lnTo>
                <a:lnTo>
                  <a:pt x="501573" y="54914"/>
                </a:lnTo>
                <a:lnTo>
                  <a:pt x="498157" y="100050"/>
                </a:lnTo>
                <a:lnTo>
                  <a:pt x="452843" y="131508"/>
                </a:lnTo>
                <a:lnTo>
                  <a:pt x="412762" y="132956"/>
                </a:lnTo>
                <a:lnTo>
                  <a:pt x="374561" y="133578"/>
                </a:lnTo>
                <a:lnTo>
                  <a:pt x="339458" y="133705"/>
                </a:lnTo>
                <a:lnTo>
                  <a:pt x="342430" y="151155"/>
                </a:lnTo>
                <a:lnTo>
                  <a:pt x="387362" y="150787"/>
                </a:lnTo>
                <a:lnTo>
                  <a:pt x="411683" y="150215"/>
                </a:lnTo>
                <a:lnTo>
                  <a:pt x="436765" y="149301"/>
                </a:lnTo>
                <a:lnTo>
                  <a:pt x="436765" y="227660"/>
                </a:lnTo>
                <a:lnTo>
                  <a:pt x="456082" y="227660"/>
                </a:lnTo>
                <a:lnTo>
                  <a:pt x="456082" y="149301"/>
                </a:lnTo>
                <a:lnTo>
                  <a:pt x="456082" y="148183"/>
                </a:lnTo>
                <a:lnTo>
                  <a:pt x="481088" y="146507"/>
                </a:lnTo>
                <a:lnTo>
                  <a:pt x="506310" y="144246"/>
                </a:lnTo>
                <a:lnTo>
                  <a:pt x="531393" y="141351"/>
                </a:lnTo>
                <a:lnTo>
                  <a:pt x="555980" y="137782"/>
                </a:lnTo>
                <a:close/>
              </a:path>
              <a:path w="616585" h="321944">
                <a:moveTo>
                  <a:pt x="607606" y="0"/>
                </a:moveTo>
                <a:lnTo>
                  <a:pt x="587921" y="0"/>
                </a:lnTo>
                <a:lnTo>
                  <a:pt x="587921" y="181241"/>
                </a:lnTo>
                <a:lnTo>
                  <a:pt x="511416" y="181241"/>
                </a:lnTo>
                <a:lnTo>
                  <a:pt x="511416" y="197586"/>
                </a:lnTo>
                <a:lnTo>
                  <a:pt x="587921" y="197586"/>
                </a:lnTo>
                <a:lnTo>
                  <a:pt x="587921" y="249580"/>
                </a:lnTo>
                <a:lnTo>
                  <a:pt x="607606" y="249580"/>
                </a:lnTo>
                <a:lnTo>
                  <a:pt x="607606" y="0"/>
                </a:lnTo>
                <a:close/>
              </a:path>
              <a:path w="616585" h="321944">
                <a:moveTo>
                  <a:pt x="616153" y="304914"/>
                </a:moveTo>
                <a:lnTo>
                  <a:pt x="410019" y="304914"/>
                </a:lnTo>
                <a:lnTo>
                  <a:pt x="410019" y="220980"/>
                </a:lnTo>
                <a:lnTo>
                  <a:pt x="390334" y="220980"/>
                </a:lnTo>
                <a:lnTo>
                  <a:pt x="390334" y="321627"/>
                </a:lnTo>
                <a:lnTo>
                  <a:pt x="616153" y="321627"/>
                </a:lnTo>
                <a:lnTo>
                  <a:pt x="616153" y="304914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346226" y="512224"/>
            <a:ext cx="149137" cy="249905"/>
          </a:xfrm>
          <a:custGeom>
            <a:avLst/>
            <a:gdLst/>
            <a:ahLst/>
            <a:cxnLst/>
            <a:rect l="l" t="t" r="r" b="b"/>
            <a:pathLst>
              <a:path w="164464" h="275590">
                <a:moveTo>
                  <a:pt x="164158" y="275577"/>
                </a:moveTo>
                <a:lnTo>
                  <a:pt x="1114" y="275577"/>
                </a:lnTo>
                <a:lnTo>
                  <a:pt x="1114" y="262207"/>
                </a:lnTo>
                <a:lnTo>
                  <a:pt x="49666" y="217416"/>
                </a:lnTo>
                <a:lnTo>
                  <a:pt x="85846" y="177439"/>
                </a:lnTo>
                <a:lnTo>
                  <a:pt x="110563" y="141473"/>
                </a:lnTo>
                <a:lnTo>
                  <a:pt x="124727" y="108715"/>
                </a:lnTo>
                <a:lnTo>
                  <a:pt x="129246" y="78365"/>
                </a:lnTo>
                <a:lnTo>
                  <a:pt x="125979" y="54705"/>
                </a:lnTo>
                <a:lnTo>
                  <a:pt x="115922" y="35607"/>
                </a:lnTo>
                <a:lnTo>
                  <a:pt x="98693" y="22846"/>
                </a:lnTo>
                <a:lnTo>
                  <a:pt x="73908" y="18198"/>
                </a:lnTo>
                <a:lnTo>
                  <a:pt x="56829" y="20763"/>
                </a:lnTo>
                <a:lnTo>
                  <a:pt x="40900" y="27854"/>
                </a:lnTo>
                <a:lnTo>
                  <a:pt x="26433" y="38567"/>
                </a:lnTo>
                <a:lnTo>
                  <a:pt x="13741" y="51995"/>
                </a:lnTo>
                <a:lnTo>
                  <a:pt x="0" y="38996"/>
                </a:lnTo>
                <a:lnTo>
                  <a:pt x="15917" y="23345"/>
                </a:lnTo>
                <a:lnTo>
                  <a:pt x="33472" y="11002"/>
                </a:lnTo>
                <a:lnTo>
                  <a:pt x="53324" y="2907"/>
                </a:lnTo>
                <a:lnTo>
                  <a:pt x="76136" y="0"/>
                </a:lnTo>
                <a:lnTo>
                  <a:pt x="107757" y="5547"/>
                </a:lnTo>
                <a:lnTo>
                  <a:pt x="131335" y="21262"/>
                </a:lnTo>
                <a:lnTo>
                  <a:pt x="146069" y="45751"/>
                </a:lnTo>
                <a:lnTo>
                  <a:pt x="151159" y="77622"/>
                </a:lnTo>
                <a:lnTo>
                  <a:pt x="143185" y="120402"/>
                </a:lnTo>
                <a:lnTo>
                  <a:pt x="120240" y="164158"/>
                </a:lnTo>
                <a:lnTo>
                  <a:pt x="83785" y="209863"/>
                </a:lnTo>
                <a:lnTo>
                  <a:pt x="35282" y="258493"/>
                </a:lnTo>
                <a:lnTo>
                  <a:pt x="57845" y="256961"/>
                </a:lnTo>
                <a:lnTo>
                  <a:pt x="69022" y="256456"/>
                </a:lnTo>
                <a:lnTo>
                  <a:pt x="79850" y="256265"/>
                </a:lnTo>
                <a:lnTo>
                  <a:pt x="164158" y="256265"/>
                </a:lnTo>
                <a:lnTo>
                  <a:pt x="164158" y="275577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609727" y="497406"/>
            <a:ext cx="127256" cy="324762"/>
          </a:xfrm>
          <a:custGeom>
            <a:avLst/>
            <a:gdLst/>
            <a:ahLst/>
            <a:cxnLst/>
            <a:rect l="l" t="t" r="r" b="b"/>
            <a:pathLst>
              <a:path w="140335" h="358140">
                <a:moveTo>
                  <a:pt x="17455" y="357657"/>
                </a:moveTo>
                <a:lnTo>
                  <a:pt x="0" y="357657"/>
                </a:lnTo>
                <a:lnTo>
                  <a:pt x="122190" y="0"/>
                </a:lnTo>
                <a:lnTo>
                  <a:pt x="140017" y="0"/>
                </a:lnTo>
                <a:lnTo>
                  <a:pt x="17455" y="357657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53794" y="486628"/>
            <a:ext cx="241844" cy="299426"/>
          </a:xfrm>
          <a:custGeom>
            <a:avLst/>
            <a:gdLst/>
            <a:ahLst/>
            <a:cxnLst/>
            <a:rect l="l" t="t" r="r" b="b"/>
            <a:pathLst>
              <a:path w="266700" h="330200">
                <a:moveTo>
                  <a:pt x="193498" y="51995"/>
                </a:moveTo>
                <a:lnTo>
                  <a:pt x="9284" y="51995"/>
                </a:lnTo>
                <a:lnTo>
                  <a:pt x="9284" y="34911"/>
                </a:lnTo>
                <a:lnTo>
                  <a:pt x="193498" y="34911"/>
                </a:lnTo>
                <a:lnTo>
                  <a:pt x="193498" y="51995"/>
                </a:lnTo>
                <a:close/>
              </a:path>
              <a:path w="266700" h="330200">
                <a:moveTo>
                  <a:pt x="12256" y="265550"/>
                </a:moveTo>
                <a:lnTo>
                  <a:pt x="0" y="249580"/>
                </a:lnTo>
                <a:lnTo>
                  <a:pt x="32236" y="226419"/>
                </a:lnTo>
                <a:lnTo>
                  <a:pt x="61512" y="192152"/>
                </a:lnTo>
                <a:lnTo>
                  <a:pt x="82781" y="151130"/>
                </a:lnTo>
                <a:lnTo>
                  <a:pt x="90992" y="107705"/>
                </a:lnTo>
                <a:lnTo>
                  <a:pt x="90992" y="51995"/>
                </a:lnTo>
                <a:lnTo>
                  <a:pt x="110305" y="51995"/>
                </a:lnTo>
                <a:lnTo>
                  <a:pt x="110305" y="107705"/>
                </a:lnTo>
                <a:lnTo>
                  <a:pt x="118487" y="149963"/>
                </a:lnTo>
                <a:lnTo>
                  <a:pt x="119147" y="151159"/>
                </a:lnTo>
                <a:lnTo>
                  <a:pt x="100649" y="151159"/>
                </a:lnTo>
                <a:lnTo>
                  <a:pt x="85793" y="187260"/>
                </a:lnTo>
                <a:lnTo>
                  <a:pt x="64530" y="219635"/>
                </a:lnTo>
                <a:lnTo>
                  <a:pt x="39228" y="246370"/>
                </a:lnTo>
                <a:lnTo>
                  <a:pt x="12256" y="265550"/>
                </a:lnTo>
                <a:close/>
              </a:path>
              <a:path w="266700" h="330200">
                <a:moveTo>
                  <a:pt x="190898" y="257379"/>
                </a:moveTo>
                <a:lnTo>
                  <a:pt x="163427" y="239999"/>
                </a:lnTo>
                <a:lnTo>
                  <a:pt x="137696" y="215550"/>
                </a:lnTo>
                <a:lnTo>
                  <a:pt x="116004" y="185461"/>
                </a:lnTo>
                <a:lnTo>
                  <a:pt x="100649" y="151159"/>
                </a:lnTo>
                <a:lnTo>
                  <a:pt x="119147" y="151159"/>
                </a:lnTo>
                <a:lnTo>
                  <a:pt x="139831" y="188670"/>
                </a:lnTo>
                <a:lnTo>
                  <a:pt x="169531" y="220413"/>
                </a:lnTo>
                <a:lnTo>
                  <a:pt x="202783" y="241780"/>
                </a:lnTo>
                <a:lnTo>
                  <a:pt x="190898" y="257379"/>
                </a:lnTo>
                <a:close/>
              </a:path>
              <a:path w="266700" h="330200">
                <a:moveTo>
                  <a:pt x="266292" y="329802"/>
                </a:moveTo>
                <a:lnTo>
                  <a:pt x="246608" y="329802"/>
                </a:lnTo>
                <a:lnTo>
                  <a:pt x="246608" y="0"/>
                </a:lnTo>
                <a:lnTo>
                  <a:pt x="266292" y="0"/>
                </a:lnTo>
                <a:lnTo>
                  <a:pt x="266292" y="329802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177098" y="486635"/>
            <a:ext cx="439350" cy="298850"/>
          </a:xfrm>
          <a:custGeom>
            <a:avLst/>
            <a:gdLst/>
            <a:ahLst/>
            <a:cxnLst/>
            <a:rect l="l" t="t" r="r" b="b"/>
            <a:pathLst>
              <a:path w="484504" h="329565">
                <a:moveTo>
                  <a:pt x="149301" y="20421"/>
                </a:moveTo>
                <a:lnTo>
                  <a:pt x="129997" y="20421"/>
                </a:lnTo>
                <a:lnTo>
                  <a:pt x="129997" y="75018"/>
                </a:lnTo>
                <a:lnTo>
                  <a:pt x="129997" y="91363"/>
                </a:lnTo>
                <a:lnTo>
                  <a:pt x="129997" y="153758"/>
                </a:lnTo>
                <a:lnTo>
                  <a:pt x="19685" y="153758"/>
                </a:lnTo>
                <a:lnTo>
                  <a:pt x="19685" y="91363"/>
                </a:lnTo>
                <a:lnTo>
                  <a:pt x="129997" y="91363"/>
                </a:lnTo>
                <a:lnTo>
                  <a:pt x="129997" y="75018"/>
                </a:lnTo>
                <a:lnTo>
                  <a:pt x="19685" y="75018"/>
                </a:lnTo>
                <a:lnTo>
                  <a:pt x="19685" y="20421"/>
                </a:lnTo>
                <a:lnTo>
                  <a:pt x="0" y="20421"/>
                </a:lnTo>
                <a:lnTo>
                  <a:pt x="0" y="170472"/>
                </a:lnTo>
                <a:lnTo>
                  <a:pt x="149301" y="170472"/>
                </a:lnTo>
                <a:lnTo>
                  <a:pt x="149301" y="153758"/>
                </a:lnTo>
                <a:lnTo>
                  <a:pt x="149301" y="91363"/>
                </a:lnTo>
                <a:lnTo>
                  <a:pt x="149301" y="75018"/>
                </a:lnTo>
                <a:lnTo>
                  <a:pt x="149301" y="20421"/>
                </a:lnTo>
                <a:close/>
              </a:path>
              <a:path w="484504" h="329565">
                <a:moveTo>
                  <a:pt x="240677" y="269265"/>
                </a:moveTo>
                <a:lnTo>
                  <a:pt x="233311" y="243992"/>
                </a:lnTo>
                <a:lnTo>
                  <a:pt x="221361" y="233464"/>
                </a:lnTo>
                <a:lnTo>
                  <a:pt x="221361" y="269265"/>
                </a:lnTo>
                <a:lnTo>
                  <a:pt x="215188" y="287489"/>
                </a:lnTo>
                <a:lnTo>
                  <a:pt x="197637" y="301155"/>
                </a:lnTo>
                <a:lnTo>
                  <a:pt x="170129" y="309740"/>
                </a:lnTo>
                <a:lnTo>
                  <a:pt x="134073" y="312712"/>
                </a:lnTo>
                <a:lnTo>
                  <a:pt x="98247" y="309740"/>
                </a:lnTo>
                <a:lnTo>
                  <a:pt x="70853" y="301155"/>
                </a:lnTo>
                <a:lnTo>
                  <a:pt x="53340" y="287489"/>
                </a:lnTo>
                <a:lnTo>
                  <a:pt x="47167" y="269265"/>
                </a:lnTo>
                <a:lnTo>
                  <a:pt x="53340" y="251409"/>
                </a:lnTo>
                <a:lnTo>
                  <a:pt x="70853" y="237832"/>
                </a:lnTo>
                <a:lnTo>
                  <a:pt x="98247" y="229209"/>
                </a:lnTo>
                <a:lnTo>
                  <a:pt x="134073" y="226187"/>
                </a:lnTo>
                <a:lnTo>
                  <a:pt x="170129" y="229209"/>
                </a:lnTo>
                <a:lnTo>
                  <a:pt x="197637" y="237832"/>
                </a:lnTo>
                <a:lnTo>
                  <a:pt x="215188" y="251409"/>
                </a:lnTo>
                <a:lnTo>
                  <a:pt x="221361" y="269265"/>
                </a:lnTo>
                <a:lnTo>
                  <a:pt x="221361" y="233464"/>
                </a:lnTo>
                <a:lnTo>
                  <a:pt x="213118" y="226187"/>
                </a:lnTo>
                <a:lnTo>
                  <a:pt x="212166" y="225348"/>
                </a:lnTo>
                <a:lnTo>
                  <a:pt x="178625" y="213791"/>
                </a:lnTo>
                <a:lnTo>
                  <a:pt x="134073" y="209842"/>
                </a:lnTo>
                <a:lnTo>
                  <a:pt x="89598" y="213791"/>
                </a:lnTo>
                <a:lnTo>
                  <a:pt x="56184" y="225348"/>
                </a:lnTo>
                <a:lnTo>
                  <a:pt x="35166" y="243992"/>
                </a:lnTo>
                <a:lnTo>
                  <a:pt x="27863" y="269265"/>
                </a:lnTo>
                <a:lnTo>
                  <a:pt x="35166" y="294741"/>
                </a:lnTo>
                <a:lnTo>
                  <a:pt x="56184" y="313512"/>
                </a:lnTo>
                <a:lnTo>
                  <a:pt x="89598" y="325094"/>
                </a:lnTo>
                <a:lnTo>
                  <a:pt x="134073" y="329057"/>
                </a:lnTo>
                <a:lnTo>
                  <a:pt x="178625" y="325094"/>
                </a:lnTo>
                <a:lnTo>
                  <a:pt x="212166" y="313512"/>
                </a:lnTo>
                <a:lnTo>
                  <a:pt x="213055" y="312712"/>
                </a:lnTo>
                <a:lnTo>
                  <a:pt x="233311" y="294741"/>
                </a:lnTo>
                <a:lnTo>
                  <a:pt x="240677" y="269265"/>
                </a:lnTo>
                <a:close/>
              </a:path>
              <a:path w="484504" h="329565">
                <a:moveTo>
                  <a:pt x="289699" y="86537"/>
                </a:moveTo>
                <a:lnTo>
                  <a:pt x="238074" y="86537"/>
                </a:lnTo>
                <a:lnTo>
                  <a:pt x="238074" y="0"/>
                </a:lnTo>
                <a:lnTo>
                  <a:pt x="218389" y="0"/>
                </a:lnTo>
                <a:lnTo>
                  <a:pt x="218389" y="200177"/>
                </a:lnTo>
                <a:lnTo>
                  <a:pt x="238074" y="200177"/>
                </a:lnTo>
                <a:lnTo>
                  <a:pt x="238074" y="103619"/>
                </a:lnTo>
                <a:lnTo>
                  <a:pt x="289699" y="103619"/>
                </a:lnTo>
                <a:lnTo>
                  <a:pt x="289699" y="86537"/>
                </a:lnTo>
                <a:close/>
              </a:path>
              <a:path w="484504" h="329565">
                <a:moveTo>
                  <a:pt x="484314" y="284492"/>
                </a:moveTo>
                <a:lnTo>
                  <a:pt x="399999" y="284492"/>
                </a:lnTo>
                <a:lnTo>
                  <a:pt x="389178" y="284683"/>
                </a:lnTo>
                <a:lnTo>
                  <a:pt x="377990" y="285191"/>
                </a:lnTo>
                <a:lnTo>
                  <a:pt x="355434" y="286715"/>
                </a:lnTo>
                <a:lnTo>
                  <a:pt x="403936" y="238086"/>
                </a:lnTo>
                <a:lnTo>
                  <a:pt x="440385" y="192379"/>
                </a:lnTo>
                <a:lnTo>
                  <a:pt x="463334" y="148628"/>
                </a:lnTo>
                <a:lnTo>
                  <a:pt x="471309" y="105841"/>
                </a:lnTo>
                <a:lnTo>
                  <a:pt x="466217" y="73977"/>
                </a:lnTo>
                <a:lnTo>
                  <a:pt x="451485" y="49491"/>
                </a:lnTo>
                <a:lnTo>
                  <a:pt x="427913" y="33769"/>
                </a:lnTo>
                <a:lnTo>
                  <a:pt x="396290" y="28219"/>
                </a:lnTo>
                <a:lnTo>
                  <a:pt x="373481" y="31127"/>
                </a:lnTo>
                <a:lnTo>
                  <a:pt x="353618" y="39230"/>
                </a:lnTo>
                <a:lnTo>
                  <a:pt x="336067" y="51574"/>
                </a:lnTo>
                <a:lnTo>
                  <a:pt x="320154" y="67221"/>
                </a:lnTo>
                <a:lnTo>
                  <a:pt x="333895" y="80225"/>
                </a:lnTo>
                <a:lnTo>
                  <a:pt x="346583" y="66789"/>
                </a:lnTo>
                <a:lnTo>
                  <a:pt x="361048" y="56083"/>
                </a:lnTo>
                <a:lnTo>
                  <a:pt x="376974" y="48983"/>
                </a:lnTo>
                <a:lnTo>
                  <a:pt x="394055" y="46418"/>
                </a:lnTo>
                <a:lnTo>
                  <a:pt x="418846" y="51066"/>
                </a:lnTo>
                <a:lnTo>
                  <a:pt x="436067" y="63830"/>
                </a:lnTo>
                <a:lnTo>
                  <a:pt x="446125" y="82931"/>
                </a:lnTo>
                <a:lnTo>
                  <a:pt x="449402" y="106591"/>
                </a:lnTo>
                <a:lnTo>
                  <a:pt x="444881" y="136944"/>
                </a:lnTo>
                <a:lnTo>
                  <a:pt x="430720" y="169697"/>
                </a:lnTo>
                <a:lnTo>
                  <a:pt x="405993" y="205663"/>
                </a:lnTo>
                <a:lnTo>
                  <a:pt x="369811" y="245643"/>
                </a:lnTo>
                <a:lnTo>
                  <a:pt x="321259" y="290436"/>
                </a:lnTo>
                <a:lnTo>
                  <a:pt x="321259" y="303796"/>
                </a:lnTo>
                <a:lnTo>
                  <a:pt x="484314" y="303796"/>
                </a:lnTo>
                <a:lnTo>
                  <a:pt x="484314" y="284492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17141" y="507514"/>
            <a:ext cx="358735" cy="259118"/>
          </a:xfrm>
          <a:custGeom>
            <a:avLst/>
            <a:gdLst/>
            <a:ahLst/>
            <a:cxnLst/>
            <a:rect l="l" t="t" r="r" b="b"/>
            <a:pathLst>
              <a:path w="395605" h="285750">
                <a:moveTo>
                  <a:pt x="186080" y="141503"/>
                </a:moveTo>
                <a:lnTo>
                  <a:pt x="179400" y="79438"/>
                </a:lnTo>
                <a:lnTo>
                  <a:pt x="163576" y="42341"/>
                </a:lnTo>
                <a:lnTo>
                  <a:pt x="160540" y="35229"/>
                </a:lnTo>
                <a:lnTo>
                  <a:pt x="134454" y="11696"/>
                </a:lnTo>
                <a:lnTo>
                  <a:pt x="134454" y="141503"/>
                </a:lnTo>
                <a:lnTo>
                  <a:pt x="131305" y="189877"/>
                </a:lnTo>
                <a:lnTo>
                  <a:pt x="122618" y="220980"/>
                </a:lnTo>
                <a:lnTo>
                  <a:pt x="109537" y="237604"/>
                </a:lnTo>
                <a:lnTo>
                  <a:pt x="93230" y="242519"/>
                </a:lnTo>
                <a:lnTo>
                  <a:pt x="76695" y="237604"/>
                </a:lnTo>
                <a:lnTo>
                  <a:pt x="63512" y="220980"/>
                </a:lnTo>
                <a:lnTo>
                  <a:pt x="54787" y="189877"/>
                </a:lnTo>
                <a:lnTo>
                  <a:pt x="51625" y="141503"/>
                </a:lnTo>
                <a:lnTo>
                  <a:pt x="54787" y="93573"/>
                </a:lnTo>
                <a:lnTo>
                  <a:pt x="63512" y="63093"/>
                </a:lnTo>
                <a:lnTo>
                  <a:pt x="76695" y="47028"/>
                </a:lnTo>
                <a:lnTo>
                  <a:pt x="93230" y="42341"/>
                </a:lnTo>
                <a:lnTo>
                  <a:pt x="109537" y="47028"/>
                </a:lnTo>
                <a:lnTo>
                  <a:pt x="122618" y="63093"/>
                </a:lnTo>
                <a:lnTo>
                  <a:pt x="131305" y="93573"/>
                </a:lnTo>
                <a:lnTo>
                  <a:pt x="134454" y="141503"/>
                </a:lnTo>
                <a:lnTo>
                  <a:pt x="134454" y="11696"/>
                </a:lnTo>
                <a:lnTo>
                  <a:pt x="131241" y="8788"/>
                </a:lnTo>
                <a:lnTo>
                  <a:pt x="93230" y="0"/>
                </a:lnTo>
                <a:lnTo>
                  <a:pt x="55003" y="8737"/>
                </a:lnTo>
                <a:lnTo>
                  <a:pt x="25590" y="35102"/>
                </a:lnTo>
                <a:lnTo>
                  <a:pt x="6680" y="79286"/>
                </a:lnTo>
                <a:lnTo>
                  <a:pt x="0" y="141503"/>
                </a:lnTo>
                <a:lnTo>
                  <a:pt x="6680" y="203911"/>
                </a:lnTo>
                <a:lnTo>
                  <a:pt x="25590" y="248881"/>
                </a:lnTo>
                <a:lnTo>
                  <a:pt x="55003" y="276098"/>
                </a:lnTo>
                <a:lnTo>
                  <a:pt x="93230" y="285229"/>
                </a:lnTo>
                <a:lnTo>
                  <a:pt x="131241" y="276098"/>
                </a:lnTo>
                <a:lnTo>
                  <a:pt x="160540" y="248881"/>
                </a:lnTo>
                <a:lnTo>
                  <a:pt x="163207" y="242519"/>
                </a:lnTo>
                <a:lnTo>
                  <a:pt x="179400" y="203911"/>
                </a:lnTo>
                <a:lnTo>
                  <a:pt x="186080" y="141503"/>
                </a:lnTo>
                <a:close/>
              </a:path>
              <a:path w="395605" h="285750">
                <a:moveTo>
                  <a:pt x="395173" y="233984"/>
                </a:moveTo>
                <a:lnTo>
                  <a:pt x="335381" y="233984"/>
                </a:lnTo>
                <a:lnTo>
                  <a:pt x="325018" y="234238"/>
                </a:lnTo>
                <a:lnTo>
                  <a:pt x="313512" y="234911"/>
                </a:lnTo>
                <a:lnTo>
                  <a:pt x="301802" y="235864"/>
                </a:lnTo>
                <a:lnTo>
                  <a:pt x="290817" y="236956"/>
                </a:lnTo>
                <a:lnTo>
                  <a:pt x="326237" y="199478"/>
                </a:lnTo>
                <a:lnTo>
                  <a:pt x="355295" y="161099"/>
                </a:lnTo>
                <a:lnTo>
                  <a:pt x="374954" y="122567"/>
                </a:lnTo>
                <a:lnTo>
                  <a:pt x="382181" y="84683"/>
                </a:lnTo>
                <a:lnTo>
                  <a:pt x="375970" y="49822"/>
                </a:lnTo>
                <a:lnTo>
                  <a:pt x="358406" y="23114"/>
                </a:lnTo>
                <a:lnTo>
                  <a:pt x="331101" y="6019"/>
                </a:lnTo>
                <a:lnTo>
                  <a:pt x="295643" y="0"/>
                </a:lnTo>
                <a:lnTo>
                  <a:pt x="269722" y="2743"/>
                </a:lnTo>
                <a:lnTo>
                  <a:pt x="247408" y="10769"/>
                </a:lnTo>
                <a:lnTo>
                  <a:pt x="227380" y="23812"/>
                </a:lnTo>
                <a:lnTo>
                  <a:pt x="208356" y="41592"/>
                </a:lnTo>
                <a:lnTo>
                  <a:pt x="238074" y="71310"/>
                </a:lnTo>
                <a:lnTo>
                  <a:pt x="248945" y="60477"/>
                </a:lnTo>
                <a:lnTo>
                  <a:pt x="260959" y="51485"/>
                </a:lnTo>
                <a:lnTo>
                  <a:pt x="274167" y="45351"/>
                </a:lnTo>
                <a:lnTo>
                  <a:pt x="288582" y="43078"/>
                </a:lnTo>
                <a:lnTo>
                  <a:pt x="305993" y="46126"/>
                </a:lnTo>
                <a:lnTo>
                  <a:pt x="318947" y="54914"/>
                </a:lnTo>
                <a:lnTo>
                  <a:pt x="327025" y="68935"/>
                </a:lnTo>
                <a:lnTo>
                  <a:pt x="329806" y="87655"/>
                </a:lnTo>
                <a:lnTo>
                  <a:pt x="321741" y="121234"/>
                </a:lnTo>
                <a:lnTo>
                  <a:pt x="298373" y="158864"/>
                </a:lnTo>
                <a:lnTo>
                  <a:pt x="261023" y="201091"/>
                </a:lnTo>
                <a:lnTo>
                  <a:pt x="210959" y="248462"/>
                </a:lnTo>
                <a:lnTo>
                  <a:pt x="210959" y="280035"/>
                </a:lnTo>
                <a:lnTo>
                  <a:pt x="395173" y="280035"/>
                </a:lnTo>
                <a:lnTo>
                  <a:pt x="395173" y="233984"/>
                </a:lnTo>
                <a:close/>
              </a:path>
            </a:pathLst>
          </a:custGeom>
          <a:solidFill>
            <a:srgbClr val="C1C1C1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153724" y="103727"/>
            <a:ext cx="274665" cy="149137"/>
            <a:chOff x="7615911" y="114387"/>
            <a:chExt cx="302895" cy="164465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5911" y="114387"/>
              <a:ext cx="137267" cy="16418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83307" y="114387"/>
              <a:ext cx="135128" cy="164364"/>
            </a:xfrm>
            <a:prstGeom prst="rect">
              <a:avLst/>
            </a:prstGeom>
          </p:spPr>
        </p:pic>
      </p:grpSp>
      <p:sp>
        <p:nvSpPr>
          <p:cNvPr id="19" name="object 19"/>
          <p:cNvSpPr/>
          <p:nvPr/>
        </p:nvSpPr>
        <p:spPr>
          <a:xfrm>
            <a:off x="8555437" y="103888"/>
            <a:ext cx="21881" cy="19002"/>
          </a:xfrm>
          <a:custGeom>
            <a:avLst/>
            <a:gdLst/>
            <a:ahLst/>
            <a:cxnLst/>
            <a:rect l="l" t="t" r="r" b="b"/>
            <a:pathLst>
              <a:path w="24129" h="20955">
                <a:moveTo>
                  <a:pt x="23531" y="20501"/>
                </a:moveTo>
                <a:lnTo>
                  <a:pt x="0" y="20501"/>
                </a:lnTo>
                <a:lnTo>
                  <a:pt x="0" y="0"/>
                </a:lnTo>
                <a:lnTo>
                  <a:pt x="23531" y="0"/>
                </a:lnTo>
                <a:lnTo>
                  <a:pt x="23531" y="20501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458595" y="109946"/>
            <a:ext cx="122649" cy="140500"/>
          </a:xfrm>
          <a:custGeom>
            <a:avLst/>
            <a:gdLst/>
            <a:ahLst/>
            <a:cxnLst/>
            <a:rect l="l" t="t" r="r" b="b"/>
            <a:pathLst>
              <a:path w="135254" h="154940">
                <a:moveTo>
                  <a:pt x="130314" y="13970"/>
                </a:moveTo>
                <a:lnTo>
                  <a:pt x="106794" y="13970"/>
                </a:lnTo>
                <a:lnTo>
                  <a:pt x="106794" y="31750"/>
                </a:lnTo>
                <a:lnTo>
                  <a:pt x="106794" y="43180"/>
                </a:lnTo>
                <a:lnTo>
                  <a:pt x="77546" y="43180"/>
                </a:lnTo>
                <a:lnTo>
                  <a:pt x="77546" y="36830"/>
                </a:lnTo>
                <a:lnTo>
                  <a:pt x="77546" y="31750"/>
                </a:lnTo>
                <a:lnTo>
                  <a:pt x="106794" y="31750"/>
                </a:lnTo>
                <a:lnTo>
                  <a:pt x="106794" y="13970"/>
                </a:lnTo>
                <a:lnTo>
                  <a:pt x="77546" y="13970"/>
                </a:lnTo>
                <a:lnTo>
                  <a:pt x="77546" y="0"/>
                </a:lnTo>
                <a:lnTo>
                  <a:pt x="54559" y="0"/>
                </a:lnTo>
                <a:lnTo>
                  <a:pt x="54559" y="13970"/>
                </a:lnTo>
                <a:lnTo>
                  <a:pt x="54559" y="19050"/>
                </a:lnTo>
                <a:lnTo>
                  <a:pt x="54559" y="36830"/>
                </a:lnTo>
                <a:lnTo>
                  <a:pt x="54559" y="43180"/>
                </a:lnTo>
                <a:lnTo>
                  <a:pt x="54559" y="54610"/>
                </a:lnTo>
                <a:lnTo>
                  <a:pt x="23355" y="54610"/>
                </a:lnTo>
                <a:lnTo>
                  <a:pt x="23355" y="36830"/>
                </a:lnTo>
                <a:lnTo>
                  <a:pt x="54559" y="36830"/>
                </a:lnTo>
                <a:lnTo>
                  <a:pt x="54559" y="19050"/>
                </a:lnTo>
                <a:lnTo>
                  <a:pt x="23355" y="19050"/>
                </a:lnTo>
                <a:lnTo>
                  <a:pt x="23355" y="0"/>
                </a:lnTo>
                <a:lnTo>
                  <a:pt x="0" y="0"/>
                </a:lnTo>
                <a:lnTo>
                  <a:pt x="0" y="72390"/>
                </a:lnTo>
                <a:lnTo>
                  <a:pt x="77546" y="72390"/>
                </a:lnTo>
                <a:lnTo>
                  <a:pt x="77546" y="62230"/>
                </a:lnTo>
                <a:lnTo>
                  <a:pt x="106794" y="62230"/>
                </a:lnTo>
                <a:lnTo>
                  <a:pt x="106794" y="77470"/>
                </a:lnTo>
                <a:lnTo>
                  <a:pt x="130314" y="77470"/>
                </a:lnTo>
                <a:lnTo>
                  <a:pt x="130314" y="19050"/>
                </a:lnTo>
                <a:lnTo>
                  <a:pt x="130314" y="13970"/>
                </a:lnTo>
                <a:close/>
              </a:path>
              <a:path w="135254" h="154940">
                <a:moveTo>
                  <a:pt x="134950" y="137160"/>
                </a:moveTo>
                <a:lnTo>
                  <a:pt x="45466" y="137160"/>
                </a:lnTo>
                <a:lnTo>
                  <a:pt x="45466" y="127000"/>
                </a:lnTo>
                <a:lnTo>
                  <a:pt x="130314" y="127000"/>
                </a:lnTo>
                <a:lnTo>
                  <a:pt x="130314" y="110490"/>
                </a:lnTo>
                <a:lnTo>
                  <a:pt x="130314" y="101600"/>
                </a:lnTo>
                <a:lnTo>
                  <a:pt x="130314" y="83820"/>
                </a:lnTo>
                <a:lnTo>
                  <a:pt x="21932" y="83820"/>
                </a:lnTo>
                <a:lnTo>
                  <a:pt x="21932" y="101600"/>
                </a:lnTo>
                <a:lnTo>
                  <a:pt x="106972" y="101600"/>
                </a:lnTo>
                <a:lnTo>
                  <a:pt x="106972" y="110490"/>
                </a:lnTo>
                <a:lnTo>
                  <a:pt x="22288" y="110490"/>
                </a:lnTo>
                <a:lnTo>
                  <a:pt x="22288" y="127000"/>
                </a:lnTo>
                <a:lnTo>
                  <a:pt x="22288" y="137160"/>
                </a:lnTo>
                <a:lnTo>
                  <a:pt x="22288" y="154940"/>
                </a:lnTo>
                <a:lnTo>
                  <a:pt x="134950" y="154940"/>
                </a:lnTo>
                <a:lnTo>
                  <a:pt x="134950" y="13716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46248" y="103564"/>
            <a:ext cx="434529" cy="149045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9139255" y="209934"/>
            <a:ext cx="35701" cy="63340"/>
          </a:xfrm>
          <a:custGeom>
            <a:avLst/>
            <a:gdLst/>
            <a:ahLst/>
            <a:cxnLst/>
            <a:rect l="l" t="t" r="r" b="b"/>
            <a:pathLst>
              <a:path w="39370" h="69850">
                <a:moveTo>
                  <a:pt x="5526" y="69703"/>
                </a:moveTo>
                <a:lnTo>
                  <a:pt x="0" y="55441"/>
                </a:lnTo>
                <a:lnTo>
                  <a:pt x="9133" y="50898"/>
                </a:lnTo>
                <a:lnTo>
                  <a:pt x="15843" y="45169"/>
                </a:lnTo>
                <a:lnTo>
                  <a:pt x="19980" y="38470"/>
                </a:lnTo>
                <a:lnTo>
                  <a:pt x="21392" y="31018"/>
                </a:lnTo>
                <a:lnTo>
                  <a:pt x="11231" y="31018"/>
                </a:lnTo>
                <a:lnTo>
                  <a:pt x="3387" y="25492"/>
                </a:lnTo>
                <a:lnTo>
                  <a:pt x="3387" y="6061"/>
                </a:lnTo>
                <a:lnTo>
                  <a:pt x="11052" y="0"/>
                </a:lnTo>
                <a:lnTo>
                  <a:pt x="20322" y="0"/>
                </a:lnTo>
                <a:lnTo>
                  <a:pt x="28389" y="1757"/>
                </a:lnTo>
                <a:lnTo>
                  <a:pt x="34316" y="6841"/>
                </a:lnTo>
                <a:lnTo>
                  <a:pt x="37971" y="14966"/>
                </a:lnTo>
                <a:lnTo>
                  <a:pt x="39219" y="25849"/>
                </a:lnTo>
                <a:lnTo>
                  <a:pt x="36963" y="40497"/>
                </a:lnTo>
                <a:lnTo>
                  <a:pt x="30395" y="52923"/>
                </a:lnTo>
                <a:lnTo>
                  <a:pt x="19815" y="62776"/>
                </a:lnTo>
                <a:lnTo>
                  <a:pt x="5526" y="69703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9233366" y="103564"/>
            <a:ext cx="585608" cy="149713"/>
            <a:chOff x="8806517" y="114208"/>
            <a:chExt cx="645795" cy="165100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06517" y="114387"/>
              <a:ext cx="470989" cy="16436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99612" y="114208"/>
              <a:ext cx="152599" cy="164186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874216" y="103727"/>
            <a:ext cx="285160" cy="147106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218679" y="103727"/>
            <a:ext cx="276269" cy="149208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3135071" y="5565233"/>
            <a:ext cx="382919" cy="204991"/>
            <a:chOff x="2081453" y="6137215"/>
            <a:chExt cx="422275" cy="226060"/>
          </a:xfrm>
        </p:grpSpPr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81453" y="6137469"/>
              <a:ext cx="188470" cy="21996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12342" y="6137215"/>
              <a:ext cx="191010" cy="225808"/>
            </a:xfrm>
            <a:prstGeom prst="rect">
              <a:avLst/>
            </a:prstGeom>
          </p:spPr>
        </p:pic>
      </p:grpSp>
      <p:pic>
        <p:nvPicPr>
          <p:cNvPr id="31" name="object 3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558879" y="5565463"/>
            <a:ext cx="164686" cy="204302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768710" y="5579974"/>
            <a:ext cx="185646" cy="161461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3980603" y="5581882"/>
            <a:ext cx="185989" cy="161229"/>
          </a:xfrm>
          <a:custGeom>
            <a:avLst/>
            <a:gdLst/>
            <a:ahLst/>
            <a:cxnLst/>
            <a:rect l="l" t="t" r="r" b="b"/>
            <a:pathLst>
              <a:path w="205105" h="177800">
                <a:moveTo>
                  <a:pt x="204990" y="166370"/>
                </a:moveTo>
                <a:lnTo>
                  <a:pt x="108724" y="166370"/>
                </a:lnTo>
                <a:lnTo>
                  <a:pt x="108724" y="119380"/>
                </a:lnTo>
                <a:lnTo>
                  <a:pt x="183400" y="119380"/>
                </a:lnTo>
                <a:lnTo>
                  <a:pt x="183400" y="107950"/>
                </a:lnTo>
                <a:lnTo>
                  <a:pt x="40132" y="107950"/>
                </a:lnTo>
                <a:lnTo>
                  <a:pt x="40132" y="63500"/>
                </a:lnTo>
                <a:lnTo>
                  <a:pt x="178066" y="63500"/>
                </a:lnTo>
                <a:lnTo>
                  <a:pt x="178066" y="53340"/>
                </a:lnTo>
                <a:lnTo>
                  <a:pt x="178066" y="11430"/>
                </a:lnTo>
                <a:lnTo>
                  <a:pt x="178066" y="0"/>
                </a:lnTo>
                <a:lnTo>
                  <a:pt x="26162" y="0"/>
                </a:lnTo>
                <a:lnTo>
                  <a:pt x="26162" y="11430"/>
                </a:lnTo>
                <a:lnTo>
                  <a:pt x="164858" y="11430"/>
                </a:lnTo>
                <a:lnTo>
                  <a:pt x="164858" y="53340"/>
                </a:lnTo>
                <a:lnTo>
                  <a:pt x="26924" y="53340"/>
                </a:lnTo>
                <a:lnTo>
                  <a:pt x="26924" y="63500"/>
                </a:lnTo>
                <a:lnTo>
                  <a:pt x="26924" y="107950"/>
                </a:lnTo>
                <a:lnTo>
                  <a:pt x="26924" y="119380"/>
                </a:lnTo>
                <a:lnTo>
                  <a:pt x="95262" y="119380"/>
                </a:lnTo>
                <a:lnTo>
                  <a:pt x="95262" y="166370"/>
                </a:lnTo>
                <a:lnTo>
                  <a:pt x="0" y="166370"/>
                </a:lnTo>
                <a:lnTo>
                  <a:pt x="0" y="177800"/>
                </a:lnTo>
                <a:lnTo>
                  <a:pt x="204990" y="177800"/>
                </a:lnTo>
                <a:lnTo>
                  <a:pt x="204990" y="16637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pic>
        <p:nvPicPr>
          <p:cNvPr id="34" name="object 3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267882" y="5565463"/>
            <a:ext cx="156394" cy="203842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467348" y="5565693"/>
            <a:ext cx="171135" cy="199235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681786" y="5565463"/>
            <a:ext cx="162843" cy="204763"/>
          </a:xfrm>
          <a:prstGeom prst="rect">
            <a:avLst/>
          </a:prstGeom>
        </p:spPr>
      </p:pic>
      <p:grpSp>
        <p:nvGrpSpPr>
          <p:cNvPr id="37" name="object 37"/>
          <p:cNvGrpSpPr/>
          <p:nvPr/>
        </p:nvGrpSpPr>
        <p:grpSpPr>
          <a:xfrm>
            <a:off x="4956578" y="5565463"/>
            <a:ext cx="403073" cy="204991"/>
            <a:chOff x="4090171" y="6137469"/>
            <a:chExt cx="444500" cy="226060"/>
          </a:xfrm>
        </p:grpSpPr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90171" y="6146105"/>
              <a:ext cx="204218" cy="21666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27410" y="6137469"/>
              <a:ext cx="207266" cy="225554"/>
            </a:xfrm>
            <a:prstGeom prst="rect">
              <a:avLst/>
            </a:prstGeom>
          </p:spPr>
        </p:pic>
      </p:grpSp>
      <p:grpSp>
        <p:nvGrpSpPr>
          <p:cNvPr id="40" name="object 40"/>
          <p:cNvGrpSpPr/>
          <p:nvPr/>
        </p:nvGrpSpPr>
        <p:grpSpPr>
          <a:xfrm>
            <a:off x="5444706" y="5565233"/>
            <a:ext cx="615550" cy="204991"/>
            <a:chOff x="4628467" y="6137215"/>
            <a:chExt cx="678815" cy="226060"/>
          </a:xfrm>
        </p:grpSpPr>
        <p:pic>
          <p:nvPicPr>
            <p:cNvPr id="41" name="object 4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628467" y="6149661"/>
              <a:ext cx="203964" cy="2126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65706" y="6137469"/>
              <a:ext cx="207266" cy="22555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094563" y="6137215"/>
              <a:ext cx="212600" cy="225554"/>
            </a:xfrm>
            <a:prstGeom prst="rect">
              <a:avLst/>
            </a:prstGeom>
          </p:spPr>
        </p:pic>
      </p:grpSp>
      <p:sp>
        <p:nvSpPr>
          <p:cNvPr id="44" name="object 44"/>
          <p:cNvSpPr/>
          <p:nvPr/>
        </p:nvSpPr>
        <p:spPr>
          <a:xfrm>
            <a:off x="6106664" y="5572668"/>
            <a:ext cx="137621" cy="67947"/>
          </a:xfrm>
          <a:custGeom>
            <a:avLst/>
            <a:gdLst/>
            <a:ahLst/>
            <a:cxnLst/>
            <a:rect l="l" t="t" r="r" b="b"/>
            <a:pathLst>
              <a:path w="151764" h="74929">
                <a:moveTo>
                  <a:pt x="151650" y="63500"/>
                </a:moveTo>
                <a:lnTo>
                  <a:pt x="13462" y="63500"/>
                </a:lnTo>
                <a:lnTo>
                  <a:pt x="13462" y="0"/>
                </a:lnTo>
                <a:lnTo>
                  <a:pt x="0" y="0"/>
                </a:lnTo>
                <a:lnTo>
                  <a:pt x="0" y="63500"/>
                </a:lnTo>
                <a:lnTo>
                  <a:pt x="0" y="74930"/>
                </a:lnTo>
                <a:lnTo>
                  <a:pt x="151650" y="74930"/>
                </a:lnTo>
                <a:lnTo>
                  <a:pt x="151650" y="6350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080406" y="5672113"/>
            <a:ext cx="185989" cy="93283"/>
          </a:xfrm>
          <a:custGeom>
            <a:avLst/>
            <a:gdLst/>
            <a:ahLst/>
            <a:cxnLst/>
            <a:rect l="l" t="t" r="r" b="b"/>
            <a:pathLst>
              <a:path w="205104" h="102870">
                <a:moveTo>
                  <a:pt x="181876" y="90995"/>
                </a:moveTo>
                <a:lnTo>
                  <a:pt x="41402" y="90995"/>
                </a:lnTo>
                <a:lnTo>
                  <a:pt x="41402" y="36385"/>
                </a:lnTo>
                <a:lnTo>
                  <a:pt x="27940" y="36385"/>
                </a:lnTo>
                <a:lnTo>
                  <a:pt x="27940" y="90995"/>
                </a:lnTo>
                <a:lnTo>
                  <a:pt x="27940" y="102425"/>
                </a:lnTo>
                <a:lnTo>
                  <a:pt x="181876" y="102425"/>
                </a:lnTo>
                <a:lnTo>
                  <a:pt x="181876" y="90995"/>
                </a:lnTo>
                <a:close/>
              </a:path>
              <a:path w="205104" h="102870">
                <a:moveTo>
                  <a:pt x="204736" y="0"/>
                </a:moveTo>
                <a:lnTo>
                  <a:pt x="0" y="0"/>
                </a:lnTo>
                <a:lnTo>
                  <a:pt x="0" y="11430"/>
                </a:lnTo>
                <a:lnTo>
                  <a:pt x="204736" y="11430"/>
                </a:lnTo>
                <a:lnTo>
                  <a:pt x="204736" y="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6356552" y="5565233"/>
            <a:ext cx="385223" cy="204991"/>
            <a:chOff x="5634031" y="6137215"/>
            <a:chExt cx="424815" cy="226060"/>
          </a:xfrm>
        </p:grpSpPr>
        <p:pic>
          <p:nvPicPr>
            <p:cNvPr id="47" name="object 4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634031" y="6137215"/>
              <a:ext cx="204218" cy="22580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866190" y="6137469"/>
              <a:ext cx="192280" cy="2255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87599" y="1202059"/>
            <a:ext cx="4849588" cy="507189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685711" y="1039317"/>
            <a:ext cx="8823845" cy="0"/>
          </a:xfrm>
          <a:custGeom>
            <a:avLst/>
            <a:gdLst/>
            <a:ahLst/>
            <a:cxnLst/>
            <a:rect l="l" t="t" r="r" b="b"/>
            <a:pathLst>
              <a:path w="9730740">
                <a:moveTo>
                  <a:pt x="0" y="0"/>
                </a:moveTo>
                <a:lnTo>
                  <a:pt x="9730312" y="0"/>
                </a:lnTo>
              </a:path>
            </a:pathLst>
          </a:custGeom>
          <a:ln w="8356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47607" y="1156717"/>
            <a:ext cx="9251102" cy="5163942"/>
            <a:chOff x="0" y="1275602"/>
            <a:chExt cx="10201910" cy="5694680"/>
          </a:xfrm>
        </p:grpSpPr>
        <p:sp>
          <p:nvSpPr>
            <p:cNvPr id="5" name="object 5"/>
            <p:cNvSpPr/>
            <p:nvPr/>
          </p:nvSpPr>
          <p:spPr>
            <a:xfrm>
              <a:off x="471085" y="6966096"/>
              <a:ext cx="9730740" cy="0"/>
            </a:xfrm>
            <a:custGeom>
              <a:avLst/>
              <a:gdLst/>
              <a:ahLst/>
              <a:cxnLst/>
              <a:rect l="l" t="t" r="r" b="b"/>
              <a:pathLst>
                <a:path w="9730740">
                  <a:moveTo>
                    <a:pt x="0" y="0"/>
                  </a:moveTo>
                  <a:lnTo>
                    <a:pt x="9730312" y="0"/>
                  </a:lnTo>
                </a:path>
              </a:pathLst>
            </a:custGeom>
            <a:ln w="8356">
              <a:solidFill>
                <a:srgbClr val="5D5D5D"/>
              </a:solidFill>
            </a:ln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75602"/>
              <a:ext cx="5348287" cy="5650267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2490021" y="486628"/>
            <a:ext cx="240116" cy="299426"/>
          </a:xfrm>
          <a:custGeom>
            <a:avLst/>
            <a:gdLst/>
            <a:ahLst/>
            <a:cxnLst/>
            <a:rect l="l" t="t" r="r" b="b"/>
            <a:pathLst>
              <a:path w="264794" h="330200">
                <a:moveTo>
                  <a:pt x="198698" y="311603"/>
                </a:moveTo>
                <a:lnTo>
                  <a:pt x="179757" y="311603"/>
                </a:lnTo>
                <a:lnTo>
                  <a:pt x="179757" y="145588"/>
                </a:lnTo>
                <a:lnTo>
                  <a:pt x="100649" y="145588"/>
                </a:lnTo>
                <a:lnTo>
                  <a:pt x="100649" y="128875"/>
                </a:lnTo>
                <a:lnTo>
                  <a:pt x="179757" y="128875"/>
                </a:lnTo>
                <a:lnTo>
                  <a:pt x="179757" y="8913"/>
                </a:lnTo>
                <a:lnTo>
                  <a:pt x="198698" y="8913"/>
                </a:lnTo>
                <a:lnTo>
                  <a:pt x="198698" y="311603"/>
                </a:lnTo>
                <a:close/>
              </a:path>
              <a:path w="264794" h="330200">
                <a:moveTo>
                  <a:pt x="20426" y="246608"/>
                </a:moveTo>
                <a:lnTo>
                  <a:pt x="0" y="246608"/>
                </a:lnTo>
                <a:lnTo>
                  <a:pt x="0" y="42339"/>
                </a:lnTo>
                <a:lnTo>
                  <a:pt x="122933" y="42339"/>
                </a:lnTo>
                <a:lnTo>
                  <a:pt x="122933" y="59052"/>
                </a:lnTo>
                <a:lnTo>
                  <a:pt x="19684" y="59052"/>
                </a:lnTo>
                <a:lnTo>
                  <a:pt x="19684" y="229524"/>
                </a:lnTo>
                <a:lnTo>
                  <a:pt x="143771" y="229524"/>
                </a:lnTo>
                <a:lnTo>
                  <a:pt x="144845" y="236581"/>
                </a:lnTo>
                <a:lnTo>
                  <a:pt x="117048" y="241594"/>
                </a:lnTo>
                <a:lnTo>
                  <a:pt x="89042" y="244658"/>
                </a:lnTo>
                <a:lnTo>
                  <a:pt x="57833" y="246190"/>
                </a:lnTo>
                <a:lnTo>
                  <a:pt x="20426" y="246608"/>
                </a:lnTo>
                <a:close/>
              </a:path>
              <a:path w="264794" h="330200">
                <a:moveTo>
                  <a:pt x="143771" y="229524"/>
                </a:moveTo>
                <a:lnTo>
                  <a:pt x="20426" y="229524"/>
                </a:lnTo>
                <a:lnTo>
                  <a:pt x="57166" y="229158"/>
                </a:lnTo>
                <a:lnTo>
                  <a:pt x="87882" y="227713"/>
                </a:lnTo>
                <a:lnTo>
                  <a:pt x="115325" y="224667"/>
                </a:lnTo>
                <a:lnTo>
                  <a:pt x="142245" y="219496"/>
                </a:lnTo>
                <a:lnTo>
                  <a:pt x="143771" y="229524"/>
                </a:lnTo>
                <a:close/>
              </a:path>
              <a:path w="264794" h="330200">
                <a:moveTo>
                  <a:pt x="264435" y="329802"/>
                </a:moveTo>
                <a:lnTo>
                  <a:pt x="245123" y="329802"/>
                </a:lnTo>
                <a:lnTo>
                  <a:pt x="245123" y="0"/>
                </a:lnTo>
                <a:lnTo>
                  <a:pt x="264435" y="0"/>
                </a:lnTo>
                <a:lnTo>
                  <a:pt x="264435" y="329802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99863" y="486628"/>
            <a:ext cx="230327" cy="299426"/>
          </a:xfrm>
          <a:custGeom>
            <a:avLst/>
            <a:gdLst/>
            <a:ahLst/>
            <a:cxnLst/>
            <a:rect l="l" t="t" r="r" b="b"/>
            <a:pathLst>
              <a:path w="254000" h="330200">
                <a:moveTo>
                  <a:pt x="253665" y="329802"/>
                </a:moveTo>
                <a:lnTo>
                  <a:pt x="233981" y="329802"/>
                </a:lnTo>
                <a:lnTo>
                  <a:pt x="233981" y="0"/>
                </a:lnTo>
                <a:lnTo>
                  <a:pt x="253665" y="0"/>
                </a:lnTo>
                <a:lnTo>
                  <a:pt x="253665" y="329802"/>
                </a:lnTo>
                <a:close/>
              </a:path>
              <a:path w="254000" h="330200">
                <a:moveTo>
                  <a:pt x="82079" y="253293"/>
                </a:moveTo>
                <a:lnTo>
                  <a:pt x="48885" y="245308"/>
                </a:lnTo>
                <a:lnTo>
                  <a:pt x="22933" y="222560"/>
                </a:lnTo>
                <a:lnTo>
                  <a:pt x="6035" y="186860"/>
                </a:lnTo>
                <a:lnTo>
                  <a:pt x="0" y="140017"/>
                </a:lnTo>
                <a:lnTo>
                  <a:pt x="6035" y="93331"/>
                </a:lnTo>
                <a:lnTo>
                  <a:pt x="22933" y="57613"/>
                </a:lnTo>
                <a:lnTo>
                  <a:pt x="48885" y="34778"/>
                </a:lnTo>
                <a:lnTo>
                  <a:pt x="82079" y="26740"/>
                </a:lnTo>
                <a:lnTo>
                  <a:pt x="115058" y="34778"/>
                </a:lnTo>
                <a:lnTo>
                  <a:pt x="125716" y="44196"/>
                </a:lnTo>
                <a:lnTo>
                  <a:pt x="82079" y="44196"/>
                </a:lnTo>
                <a:lnTo>
                  <a:pt x="56545" y="51229"/>
                </a:lnTo>
                <a:lnTo>
                  <a:pt x="36582" y="70937"/>
                </a:lnTo>
                <a:lnTo>
                  <a:pt x="23583" y="101229"/>
                </a:lnTo>
                <a:lnTo>
                  <a:pt x="18941" y="140017"/>
                </a:lnTo>
                <a:lnTo>
                  <a:pt x="23583" y="178863"/>
                </a:lnTo>
                <a:lnTo>
                  <a:pt x="36582" y="209283"/>
                </a:lnTo>
                <a:lnTo>
                  <a:pt x="56545" y="229118"/>
                </a:lnTo>
                <a:lnTo>
                  <a:pt x="82079" y="236209"/>
                </a:lnTo>
                <a:lnTo>
                  <a:pt x="125394" y="236209"/>
                </a:lnTo>
                <a:lnTo>
                  <a:pt x="115058" y="245308"/>
                </a:lnTo>
                <a:lnTo>
                  <a:pt x="82079" y="253293"/>
                </a:lnTo>
                <a:close/>
              </a:path>
              <a:path w="254000" h="330200">
                <a:moveTo>
                  <a:pt x="125394" y="236209"/>
                </a:moveTo>
                <a:lnTo>
                  <a:pt x="82079" y="236209"/>
                </a:lnTo>
                <a:lnTo>
                  <a:pt x="107398" y="229118"/>
                </a:lnTo>
                <a:lnTo>
                  <a:pt x="127250" y="209283"/>
                </a:lnTo>
                <a:lnTo>
                  <a:pt x="140208" y="178863"/>
                </a:lnTo>
                <a:lnTo>
                  <a:pt x="144845" y="140017"/>
                </a:lnTo>
                <a:lnTo>
                  <a:pt x="140208" y="101229"/>
                </a:lnTo>
                <a:lnTo>
                  <a:pt x="127250" y="70937"/>
                </a:lnTo>
                <a:lnTo>
                  <a:pt x="107398" y="51229"/>
                </a:lnTo>
                <a:lnTo>
                  <a:pt x="82079" y="44196"/>
                </a:lnTo>
                <a:lnTo>
                  <a:pt x="125716" y="44196"/>
                </a:lnTo>
                <a:lnTo>
                  <a:pt x="140899" y="57613"/>
                </a:lnTo>
                <a:lnTo>
                  <a:pt x="157757" y="93331"/>
                </a:lnTo>
                <a:lnTo>
                  <a:pt x="163786" y="140017"/>
                </a:lnTo>
                <a:lnTo>
                  <a:pt x="157757" y="186860"/>
                </a:lnTo>
                <a:lnTo>
                  <a:pt x="140899" y="222560"/>
                </a:lnTo>
                <a:lnTo>
                  <a:pt x="125394" y="236209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11053" y="486292"/>
            <a:ext cx="229752" cy="300002"/>
          </a:xfrm>
          <a:custGeom>
            <a:avLst/>
            <a:gdLst/>
            <a:ahLst/>
            <a:cxnLst/>
            <a:rect l="l" t="t" r="r" b="b"/>
            <a:pathLst>
              <a:path w="253364" h="330834">
                <a:moveTo>
                  <a:pt x="253293" y="330544"/>
                </a:moveTo>
                <a:lnTo>
                  <a:pt x="233609" y="330544"/>
                </a:lnTo>
                <a:lnTo>
                  <a:pt x="233609" y="146331"/>
                </a:lnTo>
                <a:lnTo>
                  <a:pt x="157844" y="146331"/>
                </a:lnTo>
                <a:lnTo>
                  <a:pt x="157844" y="129246"/>
                </a:lnTo>
                <a:lnTo>
                  <a:pt x="233609" y="129246"/>
                </a:lnTo>
                <a:lnTo>
                  <a:pt x="233609" y="0"/>
                </a:lnTo>
                <a:lnTo>
                  <a:pt x="253293" y="0"/>
                </a:lnTo>
                <a:lnTo>
                  <a:pt x="253293" y="330544"/>
                </a:lnTo>
                <a:close/>
              </a:path>
              <a:path w="253364" h="330834">
                <a:moveTo>
                  <a:pt x="24512" y="248094"/>
                </a:moveTo>
                <a:lnTo>
                  <a:pt x="0" y="248094"/>
                </a:lnTo>
                <a:lnTo>
                  <a:pt x="0" y="31568"/>
                </a:lnTo>
                <a:lnTo>
                  <a:pt x="152273" y="31568"/>
                </a:lnTo>
                <a:lnTo>
                  <a:pt x="152273" y="48653"/>
                </a:lnTo>
                <a:lnTo>
                  <a:pt x="19684" y="48653"/>
                </a:lnTo>
                <a:lnTo>
                  <a:pt x="19684" y="125161"/>
                </a:lnTo>
                <a:lnTo>
                  <a:pt x="136303" y="125161"/>
                </a:lnTo>
                <a:lnTo>
                  <a:pt x="136303" y="141874"/>
                </a:lnTo>
                <a:lnTo>
                  <a:pt x="19684" y="141874"/>
                </a:lnTo>
                <a:lnTo>
                  <a:pt x="19684" y="231381"/>
                </a:lnTo>
                <a:lnTo>
                  <a:pt x="176909" y="231381"/>
                </a:lnTo>
                <a:lnTo>
                  <a:pt x="177528" y="236952"/>
                </a:lnTo>
                <a:lnTo>
                  <a:pt x="143330" y="242453"/>
                </a:lnTo>
                <a:lnTo>
                  <a:pt x="108680" y="245866"/>
                </a:lnTo>
                <a:lnTo>
                  <a:pt x="70200" y="247606"/>
                </a:lnTo>
                <a:lnTo>
                  <a:pt x="24512" y="248094"/>
                </a:lnTo>
                <a:close/>
              </a:path>
              <a:path w="253364" h="330834">
                <a:moveTo>
                  <a:pt x="176909" y="231381"/>
                </a:moveTo>
                <a:lnTo>
                  <a:pt x="24512" y="231381"/>
                </a:lnTo>
                <a:lnTo>
                  <a:pt x="69857" y="230946"/>
                </a:lnTo>
                <a:lnTo>
                  <a:pt x="107891" y="229292"/>
                </a:lnTo>
                <a:lnTo>
                  <a:pt x="142025" y="225897"/>
                </a:lnTo>
                <a:lnTo>
                  <a:pt x="175671" y="220239"/>
                </a:lnTo>
                <a:lnTo>
                  <a:pt x="176909" y="231381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00463" y="495722"/>
            <a:ext cx="271786" cy="282727"/>
          </a:xfrm>
          <a:custGeom>
            <a:avLst/>
            <a:gdLst/>
            <a:ahLst/>
            <a:cxnLst/>
            <a:rect l="l" t="t" r="r" b="b"/>
            <a:pathLst>
              <a:path w="299719" h="311784">
                <a:moveTo>
                  <a:pt x="259232" y="47078"/>
                </a:moveTo>
                <a:lnTo>
                  <a:pt x="239547" y="47078"/>
                </a:lnTo>
                <a:lnTo>
                  <a:pt x="239547" y="63588"/>
                </a:lnTo>
                <a:lnTo>
                  <a:pt x="239547" y="113118"/>
                </a:lnTo>
                <a:lnTo>
                  <a:pt x="60528" y="113118"/>
                </a:lnTo>
                <a:lnTo>
                  <a:pt x="60528" y="63588"/>
                </a:lnTo>
                <a:lnTo>
                  <a:pt x="239547" y="63588"/>
                </a:lnTo>
                <a:lnTo>
                  <a:pt x="239547" y="47078"/>
                </a:lnTo>
                <a:lnTo>
                  <a:pt x="60528" y="47078"/>
                </a:lnTo>
                <a:lnTo>
                  <a:pt x="60528" y="88"/>
                </a:lnTo>
                <a:lnTo>
                  <a:pt x="40855" y="88"/>
                </a:lnTo>
                <a:lnTo>
                  <a:pt x="40855" y="47078"/>
                </a:lnTo>
                <a:lnTo>
                  <a:pt x="40855" y="63588"/>
                </a:lnTo>
                <a:lnTo>
                  <a:pt x="40855" y="113118"/>
                </a:lnTo>
                <a:lnTo>
                  <a:pt x="40855" y="129628"/>
                </a:lnTo>
                <a:lnTo>
                  <a:pt x="259232" y="129628"/>
                </a:lnTo>
                <a:lnTo>
                  <a:pt x="259232" y="113284"/>
                </a:lnTo>
                <a:lnTo>
                  <a:pt x="259232" y="113118"/>
                </a:lnTo>
                <a:lnTo>
                  <a:pt x="259232" y="63588"/>
                </a:lnTo>
                <a:lnTo>
                  <a:pt x="259232" y="63144"/>
                </a:lnTo>
                <a:lnTo>
                  <a:pt x="259232" y="47078"/>
                </a:lnTo>
                <a:close/>
              </a:path>
              <a:path w="299719" h="311784">
                <a:moveTo>
                  <a:pt x="259232" y="0"/>
                </a:moveTo>
                <a:lnTo>
                  <a:pt x="239547" y="0"/>
                </a:lnTo>
                <a:lnTo>
                  <a:pt x="239547" y="46799"/>
                </a:lnTo>
                <a:lnTo>
                  <a:pt x="259232" y="46799"/>
                </a:lnTo>
                <a:lnTo>
                  <a:pt x="259232" y="0"/>
                </a:lnTo>
                <a:close/>
              </a:path>
              <a:path w="299719" h="311784">
                <a:moveTo>
                  <a:pt x="266293" y="294728"/>
                </a:moveTo>
                <a:lnTo>
                  <a:pt x="59423" y="294728"/>
                </a:lnTo>
                <a:lnTo>
                  <a:pt x="59423" y="222338"/>
                </a:lnTo>
                <a:lnTo>
                  <a:pt x="40106" y="222338"/>
                </a:lnTo>
                <a:lnTo>
                  <a:pt x="40106" y="294728"/>
                </a:lnTo>
                <a:lnTo>
                  <a:pt x="40106" y="311238"/>
                </a:lnTo>
                <a:lnTo>
                  <a:pt x="266293" y="311238"/>
                </a:lnTo>
                <a:lnTo>
                  <a:pt x="266293" y="294728"/>
                </a:lnTo>
                <a:close/>
              </a:path>
              <a:path w="299719" h="311784">
                <a:moveTo>
                  <a:pt x="299720" y="167513"/>
                </a:moveTo>
                <a:lnTo>
                  <a:pt x="0" y="167513"/>
                </a:lnTo>
                <a:lnTo>
                  <a:pt x="0" y="183845"/>
                </a:lnTo>
                <a:lnTo>
                  <a:pt x="141122" y="183845"/>
                </a:lnTo>
                <a:lnTo>
                  <a:pt x="141122" y="254787"/>
                </a:lnTo>
                <a:lnTo>
                  <a:pt x="160807" y="254787"/>
                </a:lnTo>
                <a:lnTo>
                  <a:pt x="160807" y="183845"/>
                </a:lnTo>
                <a:lnTo>
                  <a:pt x="299720" y="183845"/>
                </a:lnTo>
                <a:lnTo>
                  <a:pt x="299720" y="167513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812664" y="486292"/>
            <a:ext cx="241844" cy="299426"/>
          </a:xfrm>
          <a:custGeom>
            <a:avLst/>
            <a:gdLst/>
            <a:ahLst/>
            <a:cxnLst/>
            <a:rect l="l" t="t" r="r" b="b"/>
            <a:pathLst>
              <a:path w="266700" h="330200">
                <a:moveTo>
                  <a:pt x="266664" y="194241"/>
                </a:moveTo>
                <a:lnTo>
                  <a:pt x="246980" y="194241"/>
                </a:lnTo>
                <a:lnTo>
                  <a:pt x="246980" y="90249"/>
                </a:lnTo>
                <a:lnTo>
                  <a:pt x="168243" y="90249"/>
                </a:lnTo>
                <a:lnTo>
                  <a:pt x="168243" y="73536"/>
                </a:lnTo>
                <a:lnTo>
                  <a:pt x="246980" y="73536"/>
                </a:lnTo>
                <a:lnTo>
                  <a:pt x="246980" y="0"/>
                </a:lnTo>
                <a:lnTo>
                  <a:pt x="266664" y="0"/>
                </a:lnTo>
                <a:lnTo>
                  <a:pt x="266664" y="194241"/>
                </a:lnTo>
                <a:close/>
              </a:path>
              <a:path w="266700" h="330200">
                <a:moveTo>
                  <a:pt x="10399" y="186070"/>
                </a:moveTo>
                <a:lnTo>
                  <a:pt x="0" y="170100"/>
                </a:lnTo>
                <a:lnTo>
                  <a:pt x="32816" y="151716"/>
                </a:lnTo>
                <a:lnTo>
                  <a:pt x="59748" y="124975"/>
                </a:lnTo>
                <a:lnTo>
                  <a:pt x="77976" y="91549"/>
                </a:lnTo>
                <a:lnTo>
                  <a:pt x="84678" y="53110"/>
                </a:lnTo>
                <a:lnTo>
                  <a:pt x="84678" y="16341"/>
                </a:lnTo>
                <a:lnTo>
                  <a:pt x="103620" y="16341"/>
                </a:lnTo>
                <a:lnTo>
                  <a:pt x="103620" y="53852"/>
                </a:lnTo>
                <a:lnTo>
                  <a:pt x="110473" y="88549"/>
                </a:lnTo>
                <a:lnTo>
                  <a:pt x="114149" y="94706"/>
                </a:lnTo>
                <a:lnTo>
                  <a:pt x="95078" y="94706"/>
                </a:lnTo>
                <a:lnTo>
                  <a:pt x="81690" y="124598"/>
                </a:lnTo>
                <a:lnTo>
                  <a:pt x="62348" y="150277"/>
                </a:lnTo>
                <a:lnTo>
                  <a:pt x="38201" y="171011"/>
                </a:lnTo>
                <a:lnTo>
                  <a:pt x="10399" y="186070"/>
                </a:lnTo>
                <a:close/>
              </a:path>
              <a:path w="266700" h="330200">
                <a:moveTo>
                  <a:pt x="177157" y="177900"/>
                </a:moveTo>
                <a:lnTo>
                  <a:pt x="150857" y="163804"/>
                </a:lnTo>
                <a:lnTo>
                  <a:pt x="127482" y="144799"/>
                </a:lnTo>
                <a:lnTo>
                  <a:pt x="108425" y="121546"/>
                </a:lnTo>
                <a:lnTo>
                  <a:pt x="95078" y="94706"/>
                </a:lnTo>
                <a:lnTo>
                  <a:pt x="114149" y="94706"/>
                </a:lnTo>
                <a:lnTo>
                  <a:pt x="128921" y="119451"/>
                </a:lnTo>
                <a:lnTo>
                  <a:pt x="155795" y="144572"/>
                </a:lnTo>
                <a:lnTo>
                  <a:pt x="187927" y="161929"/>
                </a:lnTo>
                <a:lnTo>
                  <a:pt x="177157" y="177900"/>
                </a:lnTo>
                <a:close/>
              </a:path>
              <a:path w="266700" h="330200">
                <a:moveTo>
                  <a:pt x="266664" y="330173"/>
                </a:moveTo>
                <a:lnTo>
                  <a:pt x="246980" y="330173"/>
                </a:lnTo>
                <a:lnTo>
                  <a:pt x="246980" y="231010"/>
                </a:lnTo>
                <a:lnTo>
                  <a:pt x="49024" y="231010"/>
                </a:lnTo>
                <a:lnTo>
                  <a:pt x="49024" y="214668"/>
                </a:lnTo>
                <a:lnTo>
                  <a:pt x="266664" y="214668"/>
                </a:lnTo>
                <a:lnTo>
                  <a:pt x="266664" y="330173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210967" y="660746"/>
            <a:ext cx="82918" cy="16699"/>
          </a:xfrm>
          <a:custGeom>
            <a:avLst/>
            <a:gdLst/>
            <a:ahLst/>
            <a:cxnLst/>
            <a:rect l="l" t="t" r="r" b="b"/>
            <a:pathLst>
              <a:path w="91439" h="18415">
                <a:moveTo>
                  <a:pt x="91364" y="18198"/>
                </a:moveTo>
                <a:lnTo>
                  <a:pt x="0" y="18198"/>
                </a:lnTo>
                <a:lnTo>
                  <a:pt x="0" y="0"/>
                </a:lnTo>
                <a:lnTo>
                  <a:pt x="91364" y="0"/>
                </a:lnTo>
                <a:lnTo>
                  <a:pt x="91364" y="18198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421414" y="498080"/>
            <a:ext cx="271211" cy="287334"/>
          </a:xfrm>
          <a:custGeom>
            <a:avLst/>
            <a:gdLst/>
            <a:ahLst/>
            <a:cxnLst/>
            <a:rect l="l" t="t" r="r" b="b"/>
            <a:pathLst>
              <a:path w="299085" h="316865">
                <a:moveTo>
                  <a:pt x="26369" y="134074"/>
                </a:moveTo>
                <a:lnTo>
                  <a:pt x="17827" y="117733"/>
                </a:lnTo>
                <a:lnTo>
                  <a:pt x="58112" y="106394"/>
                </a:lnTo>
                <a:lnTo>
                  <a:pt x="97492" y="85514"/>
                </a:lnTo>
                <a:lnTo>
                  <a:pt x="127401" y="56417"/>
                </a:lnTo>
                <a:lnTo>
                  <a:pt x="139274" y="20426"/>
                </a:lnTo>
                <a:lnTo>
                  <a:pt x="139274" y="0"/>
                </a:lnTo>
                <a:lnTo>
                  <a:pt x="159701" y="0"/>
                </a:lnTo>
                <a:lnTo>
                  <a:pt x="159701" y="20426"/>
                </a:lnTo>
                <a:lnTo>
                  <a:pt x="170639" y="52738"/>
                </a:lnTo>
                <a:lnTo>
                  <a:pt x="149673" y="52738"/>
                </a:lnTo>
                <a:lnTo>
                  <a:pt x="128631" y="82682"/>
                </a:lnTo>
                <a:lnTo>
                  <a:pt x="98049" y="106498"/>
                </a:lnTo>
                <a:lnTo>
                  <a:pt x="62453" y="123768"/>
                </a:lnTo>
                <a:lnTo>
                  <a:pt x="26369" y="134074"/>
                </a:lnTo>
                <a:close/>
              </a:path>
              <a:path w="299085" h="316865">
                <a:moveTo>
                  <a:pt x="272606" y="134074"/>
                </a:moveTo>
                <a:lnTo>
                  <a:pt x="236894" y="123664"/>
                </a:lnTo>
                <a:lnTo>
                  <a:pt x="201346" y="106185"/>
                </a:lnTo>
                <a:lnTo>
                  <a:pt x="170762" y="82369"/>
                </a:lnTo>
                <a:lnTo>
                  <a:pt x="149673" y="52738"/>
                </a:lnTo>
                <a:lnTo>
                  <a:pt x="170639" y="52738"/>
                </a:lnTo>
                <a:lnTo>
                  <a:pt x="171673" y="55791"/>
                </a:lnTo>
                <a:lnTo>
                  <a:pt x="201715" y="84957"/>
                </a:lnTo>
                <a:lnTo>
                  <a:pt x="241020" y="106185"/>
                </a:lnTo>
                <a:lnTo>
                  <a:pt x="280777" y="117733"/>
                </a:lnTo>
                <a:lnTo>
                  <a:pt x="272606" y="134074"/>
                </a:lnTo>
                <a:close/>
              </a:path>
              <a:path w="299085" h="316865">
                <a:moveTo>
                  <a:pt x="298233" y="193498"/>
                </a:moveTo>
                <a:lnTo>
                  <a:pt x="0" y="193498"/>
                </a:lnTo>
                <a:lnTo>
                  <a:pt x="0" y="176785"/>
                </a:lnTo>
                <a:lnTo>
                  <a:pt x="298604" y="176785"/>
                </a:lnTo>
                <a:lnTo>
                  <a:pt x="298233" y="193498"/>
                </a:lnTo>
                <a:close/>
              </a:path>
              <a:path w="299085" h="316865">
                <a:moveTo>
                  <a:pt x="158587" y="316803"/>
                </a:moveTo>
                <a:lnTo>
                  <a:pt x="138903" y="316803"/>
                </a:lnTo>
                <a:lnTo>
                  <a:pt x="138903" y="193498"/>
                </a:lnTo>
                <a:lnTo>
                  <a:pt x="158587" y="193498"/>
                </a:lnTo>
                <a:lnTo>
                  <a:pt x="158587" y="316803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731252" y="486635"/>
            <a:ext cx="559120" cy="291940"/>
          </a:xfrm>
          <a:custGeom>
            <a:avLst/>
            <a:gdLst/>
            <a:ahLst/>
            <a:cxnLst/>
            <a:rect l="l" t="t" r="r" b="b"/>
            <a:pathLst>
              <a:path w="616585" h="321944">
                <a:moveTo>
                  <a:pt x="299351" y="269189"/>
                </a:moveTo>
                <a:lnTo>
                  <a:pt x="158953" y="269189"/>
                </a:lnTo>
                <a:lnTo>
                  <a:pt x="158953" y="175209"/>
                </a:lnTo>
                <a:lnTo>
                  <a:pt x="262953" y="175209"/>
                </a:lnTo>
                <a:lnTo>
                  <a:pt x="262953" y="158699"/>
                </a:lnTo>
                <a:lnTo>
                  <a:pt x="59791" y="158699"/>
                </a:lnTo>
                <a:lnTo>
                  <a:pt x="59791" y="44399"/>
                </a:lnTo>
                <a:lnTo>
                  <a:pt x="259600" y="44399"/>
                </a:lnTo>
                <a:lnTo>
                  <a:pt x="259600" y="27889"/>
                </a:lnTo>
                <a:lnTo>
                  <a:pt x="40106" y="27889"/>
                </a:lnTo>
                <a:lnTo>
                  <a:pt x="40106" y="44399"/>
                </a:lnTo>
                <a:lnTo>
                  <a:pt x="40106" y="158699"/>
                </a:lnTo>
                <a:lnTo>
                  <a:pt x="40106" y="175209"/>
                </a:lnTo>
                <a:lnTo>
                  <a:pt x="139268" y="175209"/>
                </a:lnTo>
                <a:lnTo>
                  <a:pt x="139268" y="269189"/>
                </a:lnTo>
                <a:lnTo>
                  <a:pt x="0" y="269189"/>
                </a:lnTo>
                <a:lnTo>
                  <a:pt x="0" y="285699"/>
                </a:lnTo>
                <a:lnTo>
                  <a:pt x="299351" y="285699"/>
                </a:lnTo>
                <a:lnTo>
                  <a:pt x="299351" y="269189"/>
                </a:lnTo>
                <a:close/>
              </a:path>
              <a:path w="616585" h="321944">
                <a:moveTo>
                  <a:pt x="555980" y="137782"/>
                </a:moveTo>
                <a:lnTo>
                  <a:pt x="555002" y="127762"/>
                </a:lnTo>
                <a:lnTo>
                  <a:pt x="554494" y="122555"/>
                </a:lnTo>
                <a:lnTo>
                  <a:pt x="534352" y="125298"/>
                </a:lnTo>
                <a:lnTo>
                  <a:pt x="524002" y="126580"/>
                </a:lnTo>
                <a:lnTo>
                  <a:pt x="513638" y="127762"/>
                </a:lnTo>
                <a:lnTo>
                  <a:pt x="517931" y="97955"/>
                </a:lnTo>
                <a:lnTo>
                  <a:pt x="520141" y="72605"/>
                </a:lnTo>
                <a:lnTo>
                  <a:pt x="520954" y="51714"/>
                </a:lnTo>
                <a:lnTo>
                  <a:pt x="521068" y="21907"/>
                </a:lnTo>
                <a:lnTo>
                  <a:pt x="369163" y="21907"/>
                </a:lnTo>
                <a:lnTo>
                  <a:pt x="369163" y="38620"/>
                </a:lnTo>
                <a:lnTo>
                  <a:pt x="501764" y="38620"/>
                </a:lnTo>
                <a:lnTo>
                  <a:pt x="501573" y="54914"/>
                </a:lnTo>
                <a:lnTo>
                  <a:pt x="498157" y="100050"/>
                </a:lnTo>
                <a:lnTo>
                  <a:pt x="452843" y="131508"/>
                </a:lnTo>
                <a:lnTo>
                  <a:pt x="412762" y="132956"/>
                </a:lnTo>
                <a:lnTo>
                  <a:pt x="374561" y="133578"/>
                </a:lnTo>
                <a:lnTo>
                  <a:pt x="339458" y="133705"/>
                </a:lnTo>
                <a:lnTo>
                  <a:pt x="342430" y="151155"/>
                </a:lnTo>
                <a:lnTo>
                  <a:pt x="387362" y="150787"/>
                </a:lnTo>
                <a:lnTo>
                  <a:pt x="411683" y="150215"/>
                </a:lnTo>
                <a:lnTo>
                  <a:pt x="436765" y="149301"/>
                </a:lnTo>
                <a:lnTo>
                  <a:pt x="436765" y="227660"/>
                </a:lnTo>
                <a:lnTo>
                  <a:pt x="456082" y="227660"/>
                </a:lnTo>
                <a:lnTo>
                  <a:pt x="456082" y="149301"/>
                </a:lnTo>
                <a:lnTo>
                  <a:pt x="456082" y="148183"/>
                </a:lnTo>
                <a:lnTo>
                  <a:pt x="481088" y="146507"/>
                </a:lnTo>
                <a:lnTo>
                  <a:pt x="506310" y="144246"/>
                </a:lnTo>
                <a:lnTo>
                  <a:pt x="531393" y="141351"/>
                </a:lnTo>
                <a:lnTo>
                  <a:pt x="555980" y="137782"/>
                </a:lnTo>
                <a:close/>
              </a:path>
              <a:path w="616585" h="321944">
                <a:moveTo>
                  <a:pt x="607606" y="0"/>
                </a:moveTo>
                <a:lnTo>
                  <a:pt x="587921" y="0"/>
                </a:lnTo>
                <a:lnTo>
                  <a:pt x="587921" y="181241"/>
                </a:lnTo>
                <a:lnTo>
                  <a:pt x="511416" y="181241"/>
                </a:lnTo>
                <a:lnTo>
                  <a:pt x="511416" y="197586"/>
                </a:lnTo>
                <a:lnTo>
                  <a:pt x="587921" y="197586"/>
                </a:lnTo>
                <a:lnTo>
                  <a:pt x="587921" y="249580"/>
                </a:lnTo>
                <a:lnTo>
                  <a:pt x="607606" y="249580"/>
                </a:lnTo>
                <a:lnTo>
                  <a:pt x="607606" y="0"/>
                </a:lnTo>
                <a:close/>
              </a:path>
              <a:path w="616585" h="321944">
                <a:moveTo>
                  <a:pt x="616153" y="304914"/>
                </a:moveTo>
                <a:lnTo>
                  <a:pt x="410019" y="304914"/>
                </a:lnTo>
                <a:lnTo>
                  <a:pt x="410019" y="220980"/>
                </a:lnTo>
                <a:lnTo>
                  <a:pt x="390334" y="220980"/>
                </a:lnTo>
                <a:lnTo>
                  <a:pt x="390334" y="321627"/>
                </a:lnTo>
                <a:lnTo>
                  <a:pt x="616153" y="321627"/>
                </a:lnTo>
                <a:lnTo>
                  <a:pt x="616153" y="304914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346226" y="512224"/>
            <a:ext cx="149137" cy="249905"/>
          </a:xfrm>
          <a:custGeom>
            <a:avLst/>
            <a:gdLst/>
            <a:ahLst/>
            <a:cxnLst/>
            <a:rect l="l" t="t" r="r" b="b"/>
            <a:pathLst>
              <a:path w="164464" h="275590">
                <a:moveTo>
                  <a:pt x="164158" y="275577"/>
                </a:moveTo>
                <a:lnTo>
                  <a:pt x="1114" y="275577"/>
                </a:lnTo>
                <a:lnTo>
                  <a:pt x="1114" y="262207"/>
                </a:lnTo>
                <a:lnTo>
                  <a:pt x="49666" y="217416"/>
                </a:lnTo>
                <a:lnTo>
                  <a:pt x="85846" y="177439"/>
                </a:lnTo>
                <a:lnTo>
                  <a:pt x="110563" y="141473"/>
                </a:lnTo>
                <a:lnTo>
                  <a:pt x="124727" y="108715"/>
                </a:lnTo>
                <a:lnTo>
                  <a:pt x="129246" y="78365"/>
                </a:lnTo>
                <a:lnTo>
                  <a:pt x="125979" y="54705"/>
                </a:lnTo>
                <a:lnTo>
                  <a:pt x="115922" y="35607"/>
                </a:lnTo>
                <a:lnTo>
                  <a:pt x="98693" y="22846"/>
                </a:lnTo>
                <a:lnTo>
                  <a:pt x="73908" y="18198"/>
                </a:lnTo>
                <a:lnTo>
                  <a:pt x="56829" y="20763"/>
                </a:lnTo>
                <a:lnTo>
                  <a:pt x="40900" y="27854"/>
                </a:lnTo>
                <a:lnTo>
                  <a:pt x="26433" y="38567"/>
                </a:lnTo>
                <a:lnTo>
                  <a:pt x="13741" y="51995"/>
                </a:lnTo>
                <a:lnTo>
                  <a:pt x="0" y="38996"/>
                </a:lnTo>
                <a:lnTo>
                  <a:pt x="15917" y="23345"/>
                </a:lnTo>
                <a:lnTo>
                  <a:pt x="33472" y="11002"/>
                </a:lnTo>
                <a:lnTo>
                  <a:pt x="53324" y="2907"/>
                </a:lnTo>
                <a:lnTo>
                  <a:pt x="76136" y="0"/>
                </a:lnTo>
                <a:lnTo>
                  <a:pt x="107757" y="5547"/>
                </a:lnTo>
                <a:lnTo>
                  <a:pt x="131335" y="21262"/>
                </a:lnTo>
                <a:lnTo>
                  <a:pt x="146069" y="45751"/>
                </a:lnTo>
                <a:lnTo>
                  <a:pt x="151159" y="77622"/>
                </a:lnTo>
                <a:lnTo>
                  <a:pt x="143185" y="120402"/>
                </a:lnTo>
                <a:lnTo>
                  <a:pt x="120240" y="164158"/>
                </a:lnTo>
                <a:lnTo>
                  <a:pt x="83785" y="209863"/>
                </a:lnTo>
                <a:lnTo>
                  <a:pt x="35282" y="258493"/>
                </a:lnTo>
                <a:lnTo>
                  <a:pt x="57845" y="256961"/>
                </a:lnTo>
                <a:lnTo>
                  <a:pt x="69022" y="256456"/>
                </a:lnTo>
                <a:lnTo>
                  <a:pt x="79850" y="256265"/>
                </a:lnTo>
                <a:lnTo>
                  <a:pt x="164158" y="256265"/>
                </a:lnTo>
                <a:lnTo>
                  <a:pt x="164158" y="275577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609727" y="497406"/>
            <a:ext cx="127256" cy="324762"/>
          </a:xfrm>
          <a:custGeom>
            <a:avLst/>
            <a:gdLst/>
            <a:ahLst/>
            <a:cxnLst/>
            <a:rect l="l" t="t" r="r" b="b"/>
            <a:pathLst>
              <a:path w="140335" h="358140">
                <a:moveTo>
                  <a:pt x="17455" y="357657"/>
                </a:moveTo>
                <a:lnTo>
                  <a:pt x="0" y="357657"/>
                </a:lnTo>
                <a:lnTo>
                  <a:pt x="122190" y="0"/>
                </a:lnTo>
                <a:lnTo>
                  <a:pt x="140017" y="0"/>
                </a:lnTo>
                <a:lnTo>
                  <a:pt x="17455" y="357657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53794" y="486628"/>
            <a:ext cx="241844" cy="299426"/>
          </a:xfrm>
          <a:custGeom>
            <a:avLst/>
            <a:gdLst/>
            <a:ahLst/>
            <a:cxnLst/>
            <a:rect l="l" t="t" r="r" b="b"/>
            <a:pathLst>
              <a:path w="266700" h="330200">
                <a:moveTo>
                  <a:pt x="193498" y="51995"/>
                </a:moveTo>
                <a:lnTo>
                  <a:pt x="9284" y="51995"/>
                </a:lnTo>
                <a:lnTo>
                  <a:pt x="9284" y="34911"/>
                </a:lnTo>
                <a:lnTo>
                  <a:pt x="193498" y="34911"/>
                </a:lnTo>
                <a:lnTo>
                  <a:pt x="193498" y="51995"/>
                </a:lnTo>
                <a:close/>
              </a:path>
              <a:path w="266700" h="330200">
                <a:moveTo>
                  <a:pt x="12256" y="265550"/>
                </a:moveTo>
                <a:lnTo>
                  <a:pt x="0" y="249580"/>
                </a:lnTo>
                <a:lnTo>
                  <a:pt x="32236" y="226419"/>
                </a:lnTo>
                <a:lnTo>
                  <a:pt x="61512" y="192152"/>
                </a:lnTo>
                <a:lnTo>
                  <a:pt x="82781" y="151130"/>
                </a:lnTo>
                <a:lnTo>
                  <a:pt x="90992" y="107705"/>
                </a:lnTo>
                <a:lnTo>
                  <a:pt x="90992" y="51995"/>
                </a:lnTo>
                <a:lnTo>
                  <a:pt x="110305" y="51995"/>
                </a:lnTo>
                <a:lnTo>
                  <a:pt x="110305" y="107705"/>
                </a:lnTo>
                <a:lnTo>
                  <a:pt x="118487" y="149963"/>
                </a:lnTo>
                <a:lnTo>
                  <a:pt x="119147" y="151159"/>
                </a:lnTo>
                <a:lnTo>
                  <a:pt x="100649" y="151159"/>
                </a:lnTo>
                <a:lnTo>
                  <a:pt x="85793" y="187260"/>
                </a:lnTo>
                <a:lnTo>
                  <a:pt x="64530" y="219635"/>
                </a:lnTo>
                <a:lnTo>
                  <a:pt x="39228" y="246370"/>
                </a:lnTo>
                <a:lnTo>
                  <a:pt x="12256" y="265550"/>
                </a:lnTo>
                <a:close/>
              </a:path>
              <a:path w="266700" h="330200">
                <a:moveTo>
                  <a:pt x="190898" y="257379"/>
                </a:moveTo>
                <a:lnTo>
                  <a:pt x="163427" y="239999"/>
                </a:lnTo>
                <a:lnTo>
                  <a:pt x="137696" y="215550"/>
                </a:lnTo>
                <a:lnTo>
                  <a:pt x="116004" y="185461"/>
                </a:lnTo>
                <a:lnTo>
                  <a:pt x="100649" y="151159"/>
                </a:lnTo>
                <a:lnTo>
                  <a:pt x="119147" y="151159"/>
                </a:lnTo>
                <a:lnTo>
                  <a:pt x="139831" y="188670"/>
                </a:lnTo>
                <a:lnTo>
                  <a:pt x="169531" y="220413"/>
                </a:lnTo>
                <a:lnTo>
                  <a:pt x="202783" y="241780"/>
                </a:lnTo>
                <a:lnTo>
                  <a:pt x="190898" y="257379"/>
                </a:lnTo>
                <a:close/>
              </a:path>
              <a:path w="266700" h="330200">
                <a:moveTo>
                  <a:pt x="266292" y="329802"/>
                </a:moveTo>
                <a:lnTo>
                  <a:pt x="246608" y="329802"/>
                </a:lnTo>
                <a:lnTo>
                  <a:pt x="246608" y="0"/>
                </a:lnTo>
                <a:lnTo>
                  <a:pt x="266292" y="0"/>
                </a:lnTo>
                <a:lnTo>
                  <a:pt x="266292" y="329802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177098" y="486635"/>
            <a:ext cx="439350" cy="298850"/>
          </a:xfrm>
          <a:custGeom>
            <a:avLst/>
            <a:gdLst/>
            <a:ahLst/>
            <a:cxnLst/>
            <a:rect l="l" t="t" r="r" b="b"/>
            <a:pathLst>
              <a:path w="484504" h="329565">
                <a:moveTo>
                  <a:pt x="149301" y="20421"/>
                </a:moveTo>
                <a:lnTo>
                  <a:pt x="129997" y="20421"/>
                </a:lnTo>
                <a:lnTo>
                  <a:pt x="129997" y="75018"/>
                </a:lnTo>
                <a:lnTo>
                  <a:pt x="129997" y="91363"/>
                </a:lnTo>
                <a:lnTo>
                  <a:pt x="129997" y="153758"/>
                </a:lnTo>
                <a:lnTo>
                  <a:pt x="19685" y="153758"/>
                </a:lnTo>
                <a:lnTo>
                  <a:pt x="19685" y="91363"/>
                </a:lnTo>
                <a:lnTo>
                  <a:pt x="129997" y="91363"/>
                </a:lnTo>
                <a:lnTo>
                  <a:pt x="129997" y="75018"/>
                </a:lnTo>
                <a:lnTo>
                  <a:pt x="19685" y="75018"/>
                </a:lnTo>
                <a:lnTo>
                  <a:pt x="19685" y="20421"/>
                </a:lnTo>
                <a:lnTo>
                  <a:pt x="0" y="20421"/>
                </a:lnTo>
                <a:lnTo>
                  <a:pt x="0" y="170472"/>
                </a:lnTo>
                <a:lnTo>
                  <a:pt x="149301" y="170472"/>
                </a:lnTo>
                <a:lnTo>
                  <a:pt x="149301" y="153758"/>
                </a:lnTo>
                <a:lnTo>
                  <a:pt x="149301" y="91363"/>
                </a:lnTo>
                <a:lnTo>
                  <a:pt x="149301" y="75018"/>
                </a:lnTo>
                <a:lnTo>
                  <a:pt x="149301" y="20421"/>
                </a:lnTo>
                <a:close/>
              </a:path>
              <a:path w="484504" h="329565">
                <a:moveTo>
                  <a:pt x="240677" y="269265"/>
                </a:moveTo>
                <a:lnTo>
                  <a:pt x="233311" y="243992"/>
                </a:lnTo>
                <a:lnTo>
                  <a:pt x="221361" y="233464"/>
                </a:lnTo>
                <a:lnTo>
                  <a:pt x="221361" y="269265"/>
                </a:lnTo>
                <a:lnTo>
                  <a:pt x="215188" y="287489"/>
                </a:lnTo>
                <a:lnTo>
                  <a:pt x="197637" y="301155"/>
                </a:lnTo>
                <a:lnTo>
                  <a:pt x="170129" y="309740"/>
                </a:lnTo>
                <a:lnTo>
                  <a:pt x="134073" y="312712"/>
                </a:lnTo>
                <a:lnTo>
                  <a:pt x="98247" y="309740"/>
                </a:lnTo>
                <a:lnTo>
                  <a:pt x="70853" y="301155"/>
                </a:lnTo>
                <a:lnTo>
                  <a:pt x="53340" y="287489"/>
                </a:lnTo>
                <a:lnTo>
                  <a:pt x="47167" y="269265"/>
                </a:lnTo>
                <a:lnTo>
                  <a:pt x="53340" y="251409"/>
                </a:lnTo>
                <a:lnTo>
                  <a:pt x="70853" y="237832"/>
                </a:lnTo>
                <a:lnTo>
                  <a:pt x="98247" y="229209"/>
                </a:lnTo>
                <a:lnTo>
                  <a:pt x="134073" y="226187"/>
                </a:lnTo>
                <a:lnTo>
                  <a:pt x="170129" y="229209"/>
                </a:lnTo>
                <a:lnTo>
                  <a:pt x="197637" y="237832"/>
                </a:lnTo>
                <a:lnTo>
                  <a:pt x="215188" y="251409"/>
                </a:lnTo>
                <a:lnTo>
                  <a:pt x="221361" y="269265"/>
                </a:lnTo>
                <a:lnTo>
                  <a:pt x="221361" y="233464"/>
                </a:lnTo>
                <a:lnTo>
                  <a:pt x="213118" y="226187"/>
                </a:lnTo>
                <a:lnTo>
                  <a:pt x="212166" y="225348"/>
                </a:lnTo>
                <a:lnTo>
                  <a:pt x="178625" y="213791"/>
                </a:lnTo>
                <a:lnTo>
                  <a:pt x="134073" y="209842"/>
                </a:lnTo>
                <a:lnTo>
                  <a:pt x="89598" y="213791"/>
                </a:lnTo>
                <a:lnTo>
                  <a:pt x="56184" y="225348"/>
                </a:lnTo>
                <a:lnTo>
                  <a:pt x="35166" y="243992"/>
                </a:lnTo>
                <a:lnTo>
                  <a:pt x="27863" y="269265"/>
                </a:lnTo>
                <a:lnTo>
                  <a:pt x="35166" y="294741"/>
                </a:lnTo>
                <a:lnTo>
                  <a:pt x="56184" y="313512"/>
                </a:lnTo>
                <a:lnTo>
                  <a:pt x="89598" y="325094"/>
                </a:lnTo>
                <a:lnTo>
                  <a:pt x="134073" y="329057"/>
                </a:lnTo>
                <a:lnTo>
                  <a:pt x="178625" y="325094"/>
                </a:lnTo>
                <a:lnTo>
                  <a:pt x="212166" y="313512"/>
                </a:lnTo>
                <a:lnTo>
                  <a:pt x="213055" y="312712"/>
                </a:lnTo>
                <a:lnTo>
                  <a:pt x="233311" y="294741"/>
                </a:lnTo>
                <a:lnTo>
                  <a:pt x="240677" y="269265"/>
                </a:lnTo>
                <a:close/>
              </a:path>
              <a:path w="484504" h="329565">
                <a:moveTo>
                  <a:pt x="289699" y="86537"/>
                </a:moveTo>
                <a:lnTo>
                  <a:pt x="238074" y="86537"/>
                </a:lnTo>
                <a:lnTo>
                  <a:pt x="238074" y="0"/>
                </a:lnTo>
                <a:lnTo>
                  <a:pt x="218389" y="0"/>
                </a:lnTo>
                <a:lnTo>
                  <a:pt x="218389" y="200177"/>
                </a:lnTo>
                <a:lnTo>
                  <a:pt x="238074" y="200177"/>
                </a:lnTo>
                <a:lnTo>
                  <a:pt x="238074" y="103619"/>
                </a:lnTo>
                <a:lnTo>
                  <a:pt x="289699" y="103619"/>
                </a:lnTo>
                <a:lnTo>
                  <a:pt x="289699" y="86537"/>
                </a:lnTo>
                <a:close/>
              </a:path>
              <a:path w="484504" h="329565">
                <a:moveTo>
                  <a:pt x="484314" y="284492"/>
                </a:moveTo>
                <a:lnTo>
                  <a:pt x="399999" y="284492"/>
                </a:lnTo>
                <a:lnTo>
                  <a:pt x="389178" y="284683"/>
                </a:lnTo>
                <a:lnTo>
                  <a:pt x="377990" y="285191"/>
                </a:lnTo>
                <a:lnTo>
                  <a:pt x="355434" y="286715"/>
                </a:lnTo>
                <a:lnTo>
                  <a:pt x="403936" y="238086"/>
                </a:lnTo>
                <a:lnTo>
                  <a:pt x="440385" y="192379"/>
                </a:lnTo>
                <a:lnTo>
                  <a:pt x="463334" y="148628"/>
                </a:lnTo>
                <a:lnTo>
                  <a:pt x="471309" y="105841"/>
                </a:lnTo>
                <a:lnTo>
                  <a:pt x="466217" y="73977"/>
                </a:lnTo>
                <a:lnTo>
                  <a:pt x="451485" y="49491"/>
                </a:lnTo>
                <a:lnTo>
                  <a:pt x="427913" y="33769"/>
                </a:lnTo>
                <a:lnTo>
                  <a:pt x="396290" y="28219"/>
                </a:lnTo>
                <a:lnTo>
                  <a:pt x="373481" y="31127"/>
                </a:lnTo>
                <a:lnTo>
                  <a:pt x="353618" y="39230"/>
                </a:lnTo>
                <a:lnTo>
                  <a:pt x="336067" y="51574"/>
                </a:lnTo>
                <a:lnTo>
                  <a:pt x="320154" y="67221"/>
                </a:lnTo>
                <a:lnTo>
                  <a:pt x="333895" y="80225"/>
                </a:lnTo>
                <a:lnTo>
                  <a:pt x="346583" y="66789"/>
                </a:lnTo>
                <a:lnTo>
                  <a:pt x="361048" y="56083"/>
                </a:lnTo>
                <a:lnTo>
                  <a:pt x="376974" y="48983"/>
                </a:lnTo>
                <a:lnTo>
                  <a:pt x="394055" y="46418"/>
                </a:lnTo>
                <a:lnTo>
                  <a:pt x="418846" y="51066"/>
                </a:lnTo>
                <a:lnTo>
                  <a:pt x="436067" y="63830"/>
                </a:lnTo>
                <a:lnTo>
                  <a:pt x="446125" y="82931"/>
                </a:lnTo>
                <a:lnTo>
                  <a:pt x="449402" y="106591"/>
                </a:lnTo>
                <a:lnTo>
                  <a:pt x="444881" y="136944"/>
                </a:lnTo>
                <a:lnTo>
                  <a:pt x="430720" y="169697"/>
                </a:lnTo>
                <a:lnTo>
                  <a:pt x="405993" y="205663"/>
                </a:lnTo>
                <a:lnTo>
                  <a:pt x="369811" y="245643"/>
                </a:lnTo>
                <a:lnTo>
                  <a:pt x="321259" y="290436"/>
                </a:lnTo>
                <a:lnTo>
                  <a:pt x="321259" y="303796"/>
                </a:lnTo>
                <a:lnTo>
                  <a:pt x="484314" y="303796"/>
                </a:lnTo>
                <a:lnTo>
                  <a:pt x="484314" y="284492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717141" y="507514"/>
            <a:ext cx="358735" cy="259118"/>
          </a:xfrm>
          <a:custGeom>
            <a:avLst/>
            <a:gdLst/>
            <a:ahLst/>
            <a:cxnLst/>
            <a:rect l="l" t="t" r="r" b="b"/>
            <a:pathLst>
              <a:path w="395605" h="285750">
                <a:moveTo>
                  <a:pt x="186080" y="141503"/>
                </a:moveTo>
                <a:lnTo>
                  <a:pt x="179400" y="79438"/>
                </a:lnTo>
                <a:lnTo>
                  <a:pt x="163576" y="42341"/>
                </a:lnTo>
                <a:lnTo>
                  <a:pt x="160540" y="35229"/>
                </a:lnTo>
                <a:lnTo>
                  <a:pt x="134454" y="11696"/>
                </a:lnTo>
                <a:lnTo>
                  <a:pt x="134454" y="141503"/>
                </a:lnTo>
                <a:lnTo>
                  <a:pt x="131305" y="189877"/>
                </a:lnTo>
                <a:lnTo>
                  <a:pt x="122618" y="220980"/>
                </a:lnTo>
                <a:lnTo>
                  <a:pt x="109537" y="237604"/>
                </a:lnTo>
                <a:lnTo>
                  <a:pt x="93230" y="242519"/>
                </a:lnTo>
                <a:lnTo>
                  <a:pt x="76695" y="237604"/>
                </a:lnTo>
                <a:lnTo>
                  <a:pt x="63512" y="220980"/>
                </a:lnTo>
                <a:lnTo>
                  <a:pt x="54787" y="189877"/>
                </a:lnTo>
                <a:lnTo>
                  <a:pt x="51625" y="141503"/>
                </a:lnTo>
                <a:lnTo>
                  <a:pt x="54787" y="93573"/>
                </a:lnTo>
                <a:lnTo>
                  <a:pt x="63512" y="63093"/>
                </a:lnTo>
                <a:lnTo>
                  <a:pt x="76695" y="47028"/>
                </a:lnTo>
                <a:lnTo>
                  <a:pt x="93230" y="42341"/>
                </a:lnTo>
                <a:lnTo>
                  <a:pt x="109537" y="47028"/>
                </a:lnTo>
                <a:lnTo>
                  <a:pt x="122618" y="63093"/>
                </a:lnTo>
                <a:lnTo>
                  <a:pt x="131305" y="93573"/>
                </a:lnTo>
                <a:lnTo>
                  <a:pt x="134454" y="141503"/>
                </a:lnTo>
                <a:lnTo>
                  <a:pt x="134454" y="11696"/>
                </a:lnTo>
                <a:lnTo>
                  <a:pt x="131241" y="8788"/>
                </a:lnTo>
                <a:lnTo>
                  <a:pt x="93230" y="0"/>
                </a:lnTo>
                <a:lnTo>
                  <a:pt x="55003" y="8737"/>
                </a:lnTo>
                <a:lnTo>
                  <a:pt x="25590" y="35102"/>
                </a:lnTo>
                <a:lnTo>
                  <a:pt x="6680" y="79286"/>
                </a:lnTo>
                <a:lnTo>
                  <a:pt x="0" y="141503"/>
                </a:lnTo>
                <a:lnTo>
                  <a:pt x="6680" y="203911"/>
                </a:lnTo>
                <a:lnTo>
                  <a:pt x="25590" y="248881"/>
                </a:lnTo>
                <a:lnTo>
                  <a:pt x="55003" y="276098"/>
                </a:lnTo>
                <a:lnTo>
                  <a:pt x="93230" y="285229"/>
                </a:lnTo>
                <a:lnTo>
                  <a:pt x="131241" y="276098"/>
                </a:lnTo>
                <a:lnTo>
                  <a:pt x="160540" y="248881"/>
                </a:lnTo>
                <a:lnTo>
                  <a:pt x="163207" y="242519"/>
                </a:lnTo>
                <a:lnTo>
                  <a:pt x="179400" y="203911"/>
                </a:lnTo>
                <a:lnTo>
                  <a:pt x="186080" y="141503"/>
                </a:lnTo>
                <a:close/>
              </a:path>
              <a:path w="395605" h="285750">
                <a:moveTo>
                  <a:pt x="395173" y="233984"/>
                </a:moveTo>
                <a:lnTo>
                  <a:pt x="335381" y="233984"/>
                </a:lnTo>
                <a:lnTo>
                  <a:pt x="325018" y="234238"/>
                </a:lnTo>
                <a:lnTo>
                  <a:pt x="313512" y="234911"/>
                </a:lnTo>
                <a:lnTo>
                  <a:pt x="301802" y="235864"/>
                </a:lnTo>
                <a:lnTo>
                  <a:pt x="290817" y="236956"/>
                </a:lnTo>
                <a:lnTo>
                  <a:pt x="326237" y="199478"/>
                </a:lnTo>
                <a:lnTo>
                  <a:pt x="355295" y="161099"/>
                </a:lnTo>
                <a:lnTo>
                  <a:pt x="374954" y="122567"/>
                </a:lnTo>
                <a:lnTo>
                  <a:pt x="382181" y="84683"/>
                </a:lnTo>
                <a:lnTo>
                  <a:pt x="375970" y="49822"/>
                </a:lnTo>
                <a:lnTo>
                  <a:pt x="358406" y="23114"/>
                </a:lnTo>
                <a:lnTo>
                  <a:pt x="331101" y="6019"/>
                </a:lnTo>
                <a:lnTo>
                  <a:pt x="295643" y="0"/>
                </a:lnTo>
                <a:lnTo>
                  <a:pt x="269722" y="2743"/>
                </a:lnTo>
                <a:lnTo>
                  <a:pt x="247408" y="10769"/>
                </a:lnTo>
                <a:lnTo>
                  <a:pt x="227380" y="23812"/>
                </a:lnTo>
                <a:lnTo>
                  <a:pt x="208356" y="41592"/>
                </a:lnTo>
                <a:lnTo>
                  <a:pt x="238074" y="71310"/>
                </a:lnTo>
                <a:lnTo>
                  <a:pt x="248945" y="60477"/>
                </a:lnTo>
                <a:lnTo>
                  <a:pt x="260959" y="51485"/>
                </a:lnTo>
                <a:lnTo>
                  <a:pt x="274167" y="45351"/>
                </a:lnTo>
                <a:lnTo>
                  <a:pt x="288582" y="43078"/>
                </a:lnTo>
                <a:lnTo>
                  <a:pt x="305993" y="46126"/>
                </a:lnTo>
                <a:lnTo>
                  <a:pt x="318947" y="54914"/>
                </a:lnTo>
                <a:lnTo>
                  <a:pt x="327025" y="68935"/>
                </a:lnTo>
                <a:lnTo>
                  <a:pt x="329806" y="87655"/>
                </a:lnTo>
                <a:lnTo>
                  <a:pt x="321741" y="121234"/>
                </a:lnTo>
                <a:lnTo>
                  <a:pt x="298373" y="158864"/>
                </a:lnTo>
                <a:lnTo>
                  <a:pt x="261023" y="201091"/>
                </a:lnTo>
                <a:lnTo>
                  <a:pt x="210959" y="248462"/>
                </a:lnTo>
                <a:lnTo>
                  <a:pt x="210959" y="280035"/>
                </a:lnTo>
                <a:lnTo>
                  <a:pt x="395173" y="280035"/>
                </a:lnTo>
                <a:lnTo>
                  <a:pt x="395173" y="233984"/>
                </a:lnTo>
                <a:close/>
              </a:path>
            </a:pathLst>
          </a:custGeom>
          <a:solidFill>
            <a:srgbClr val="C1C1C1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153724" y="103727"/>
            <a:ext cx="274665" cy="149137"/>
            <a:chOff x="7615911" y="114387"/>
            <a:chExt cx="302895" cy="164465"/>
          </a:xfrm>
        </p:grpSpPr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5911" y="114387"/>
              <a:ext cx="137267" cy="16418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83307" y="114387"/>
              <a:ext cx="135128" cy="164364"/>
            </a:xfrm>
            <a:prstGeom prst="rect">
              <a:avLst/>
            </a:prstGeom>
          </p:spPr>
        </p:pic>
      </p:grpSp>
      <p:sp>
        <p:nvSpPr>
          <p:cNvPr id="23" name="object 23"/>
          <p:cNvSpPr/>
          <p:nvPr/>
        </p:nvSpPr>
        <p:spPr>
          <a:xfrm>
            <a:off x="8555437" y="103888"/>
            <a:ext cx="21881" cy="19002"/>
          </a:xfrm>
          <a:custGeom>
            <a:avLst/>
            <a:gdLst/>
            <a:ahLst/>
            <a:cxnLst/>
            <a:rect l="l" t="t" r="r" b="b"/>
            <a:pathLst>
              <a:path w="24129" h="20955">
                <a:moveTo>
                  <a:pt x="23531" y="20501"/>
                </a:moveTo>
                <a:lnTo>
                  <a:pt x="0" y="20501"/>
                </a:lnTo>
                <a:lnTo>
                  <a:pt x="0" y="0"/>
                </a:lnTo>
                <a:lnTo>
                  <a:pt x="23531" y="0"/>
                </a:lnTo>
                <a:lnTo>
                  <a:pt x="23531" y="20501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458595" y="109946"/>
            <a:ext cx="122649" cy="140500"/>
          </a:xfrm>
          <a:custGeom>
            <a:avLst/>
            <a:gdLst/>
            <a:ahLst/>
            <a:cxnLst/>
            <a:rect l="l" t="t" r="r" b="b"/>
            <a:pathLst>
              <a:path w="135254" h="154940">
                <a:moveTo>
                  <a:pt x="130314" y="13970"/>
                </a:moveTo>
                <a:lnTo>
                  <a:pt x="106794" y="13970"/>
                </a:lnTo>
                <a:lnTo>
                  <a:pt x="106794" y="31750"/>
                </a:lnTo>
                <a:lnTo>
                  <a:pt x="106794" y="43180"/>
                </a:lnTo>
                <a:lnTo>
                  <a:pt x="77546" y="43180"/>
                </a:lnTo>
                <a:lnTo>
                  <a:pt x="77546" y="36830"/>
                </a:lnTo>
                <a:lnTo>
                  <a:pt x="77546" y="31750"/>
                </a:lnTo>
                <a:lnTo>
                  <a:pt x="106794" y="31750"/>
                </a:lnTo>
                <a:lnTo>
                  <a:pt x="106794" y="13970"/>
                </a:lnTo>
                <a:lnTo>
                  <a:pt x="77546" y="13970"/>
                </a:lnTo>
                <a:lnTo>
                  <a:pt x="77546" y="0"/>
                </a:lnTo>
                <a:lnTo>
                  <a:pt x="54559" y="0"/>
                </a:lnTo>
                <a:lnTo>
                  <a:pt x="54559" y="13970"/>
                </a:lnTo>
                <a:lnTo>
                  <a:pt x="54559" y="19050"/>
                </a:lnTo>
                <a:lnTo>
                  <a:pt x="54559" y="36830"/>
                </a:lnTo>
                <a:lnTo>
                  <a:pt x="54559" y="43180"/>
                </a:lnTo>
                <a:lnTo>
                  <a:pt x="54559" y="54610"/>
                </a:lnTo>
                <a:lnTo>
                  <a:pt x="23355" y="54610"/>
                </a:lnTo>
                <a:lnTo>
                  <a:pt x="23355" y="36830"/>
                </a:lnTo>
                <a:lnTo>
                  <a:pt x="54559" y="36830"/>
                </a:lnTo>
                <a:lnTo>
                  <a:pt x="54559" y="19050"/>
                </a:lnTo>
                <a:lnTo>
                  <a:pt x="23355" y="19050"/>
                </a:lnTo>
                <a:lnTo>
                  <a:pt x="23355" y="0"/>
                </a:lnTo>
                <a:lnTo>
                  <a:pt x="0" y="0"/>
                </a:lnTo>
                <a:lnTo>
                  <a:pt x="0" y="72390"/>
                </a:lnTo>
                <a:lnTo>
                  <a:pt x="77546" y="72390"/>
                </a:lnTo>
                <a:lnTo>
                  <a:pt x="77546" y="62230"/>
                </a:lnTo>
                <a:lnTo>
                  <a:pt x="106794" y="62230"/>
                </a:lnTo>
                <a:lnTo>
                  <a:pt x="106794" y="77470"/>
                </a:lnTo>
                <a:lnTo>
                  <a:pt x="130314" y="77470"/>
                </a:lnTo>
                <a:lnTo>
                  <a:pt x="130314" y="19050"/>
                </a:lnTo>
                <a:lnTo>
                  <a:pt x="130314" y="13970"/>
                </a:lnTo>
                <a:close/>
              </a:path>
              <a:path w="135254" h="154940">
                <a:moveTo>
                  <a:pt x="134950" y="137160"/>
                </a:moveTo>
                <a:lnTo>
                  <a:pt x="45466" y="137160"/>
                </a:lnTo>
                <a:lnTo>
                  <a:pt x="45466" y="127000"/>
                </a:lnTo>
                <a:lnTo>
                  <a:pt x="130314" y="127000"/>
                </a:lnTo>
                <a:lnTo>
                  <a:pt x="130314" y="110490"/>
                </a:lnTo>
                <a:lnTo>
                  <a:pt x="130314" y="101600"/>
                </a:lnTo>
                <a:lnTo>
                  <a:pt x="130314" y="83820"/>
                </a:lnTo>
                <a:lnTo>
                  <a:pt x="21932" y="83820"/>
                </a:lnTo>
                <a:lnTo>
                  <a:pt x="21932" y="101600"/>
                </a:lnTo>
                <a:lnTo>
                  <a:pt x="106972" y="101600"/>
                </a:lnTo>
                <a:lnTo>
                  <a:pt x="106972" y="110490"/>
                </a:lnTo>
                <a:lnTo>
                  <a:pt x="22288" y="110490"/>
                </a:lnTo>
                <a:lnTo>
                  <a:pt x="22288" y="127000"/>
                </a:lnTo>
                <a:lnTo>
                  <a:pt x="22288" y="137160"/>
                </a:lnTo>
                <a:lnTo>
                  <a:pt x="22288" y="154940"/>
                </a:lnTo>
                <a:lnTo>
                  <a:pt x="134950" y="154940"/>
                </a:lnTo>
                <a:lnTo>
                  <a:pt x="134950" y="13716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pic>
        <p:nvPicPr>
          <p:cNvPr id="25" name="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46248" y="103564"/>
            <a:ext cx="434529" cy="149045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9139255" y="209934"/>
            <a:ext cx="35701" cy="63340"/>
          </a:xfrm>
          <a:custGeom>
            <a:avLst/>
            <a:gdLst/>
            <a:ahLst/>
            <a:cxnLst/>
            <a:rect l="l" t="t" r="r" b="b"/>
            <a:pathLst>
              <a:path w="39370" h="69850">
                <a:moveTo>
                  <a:pt x="5526" y="69703"/>
                </a:moveTo>
                <a:lnTo>
                  <a:pt x="0" y="55441"/>
                </a:lnTo>
                <a:lnTo>
                  <a:pt x="9133" y="50898"/>
                </a:lnTo>
                <a:lnTo>
                  <a:pt x="15843" y="45169"/>
                </a:lnTo>
                <a:lnTo>
                  <a:pt x="19980" y="38470"/>
                </a:lnTo>
                <a:lnTo>
                  <a:pt x="21392" y="31018"/>
                </a:lnTo>
                <a:lnTo>
                  <a:pt x="11231" y="31018"/>
                </a:lnTo>
                <a:lnTo>
                  <a:pt x="3387" y="25492"/>
                </a:lnTo>
                <a:lnTo>
                  <a:pt x="3387" y="6061"/>
                </a:lnTo>
                <a:lnTo>
                  <a:pt x="11052" y="0"/>
                </a:lnTo>
                <a:lnTo>
                  <a:pt x="20322" y="0"/>
                </a:lnTo>
                <a:lnTo>
                  <a:pt x="28389" y="1757"/>
                </a:lnTo>
                <a:lnTo>
                  <a:pt x="34316" y="6841"/>
                </a:lnTo>
                <a:lnTo>
                  <a:pt x="37971" y="14966"/>
                </a:lnTo>
                <a:lnTo>
                  <a:pt x="39219" y="25849"/>
                </a:lnTo>
                <a:lnTo>
                  <a:pt x="36963" y="40497"/>
                </a:lnTo>
                <a:lnTo>
                  <a:pt x="30395" y="52923"/>
                </a:lnTo>
                <a:lnTo>
                  <a:pt x="19815" y="62776"/>
                </a:lnTo>
                <a:lnTo>
                  <a:pt x="5526" y="69703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9233366" y="103564"/>
            <a:ext cx="585608" cy="149713"/>
            <a:chOff x="8806517" y="114208"/>
            <a:chExt cx="645795" cy="165100"/>
          </a:xfrm>
        </p:grpSpPr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06517" y="114387"/>
              <a:ext cx="470989" cy="16436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99612" y="114208"/>
              <a:ext cx="152599" cy="164186"/>
            </a:xfrm>
            <a:prstGeom prst="rect">
              <a:avLst/>
            </a:prstGeom>
          </p:spPr>
        </p:pic>
      </p:grpSp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874216" y="103727"/>
            <a:ext cx="285160" cy="147106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218679" y="103727"/>
            <a:ext cx="276269" cy="14920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7425" y="1227358"/>
            <a:ext cx="4767473" cy="494206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490021" y="486628"/>
            <a:ext cx="240116" cy="299426"/>
          </a:xfrm>
          <a:custGeom>
            <a:avLst/>
            <a:gdLst/>
            <a:ahLst/>
            <a:cxnLst/>
            <a:rect l="l" t="t" r="r" b="b"/>
            <a:pathLst>
              <a:path w="264794" h="330200">
                <a:moveTo>
                  <a:pt x="198698" y="311603"/>
                </a:moveTo>
                <a:lnTo>
                  <a:pt x="179757" y="311603"/>
                </a:lnTo>
                <a:lnTo>
                  <a:pt x="179757" y="145588"/>
                </a:lnTo>
                <a:lnTo>
                  <a:pt x="100649" y="145588"/>
                </a:lnTo>
                <a:lnTo>
                  <a:pt x="100649" y="128875"/>
                </a:lnTo>
                <a:lnTo>
                  <a:pt x="179757" y="128875"/>
                </a:lnTo>
                <a:lnTo>
                  <a:pt x="179757" y="8913"/>
                </a:lnTo>
                <a:lnTo>
                  <a:pt x="198698" y="8913"/>
                </a:lnTo>
                <a:lnTo>
                  <a:pt x="198698" y="311603"/>
                </a:lnTo>
                <a:close/>
              </a:path>
              <a:path w="264794" h="330200">
                <a:moveTo>
                  <a:pt x="20426" y="246608"/>
                </a:moveTo>
                <a:lnTo>
                  <a:pt x="0" y="246608"/>
                </a:lnTo>
                <a:lnTo>
                  <a:pt x="0" y="42339"/>
                </a:lnTo>
                <a:lnTo>
                  <a:pt x="122933" y="42339"/>
                </a:lnTo>
                <a:lnTo>
                  <a:pt x="122933" y="59052"/>
                </a:lnTo>
                <a:lnTo>
                  <a:pt x="19684" y="59052"/>
                </a:lnTo>
                <a:lnTo>
                  <a:pt x="19684" y="229524"/>
                </a:lnTo>
                <a:lnTo>
                  <a:pt x="143771" y="229524"/>
                </a:lnTo>
                <a:lnTo>
                  <a:pt x="144845" y="236581"/>
                </a:lnTo>
                <a:lnTo>
                  <a:pt x="117048" y="241594"/>
                </a:lnTo>
                <a:lnTo>
                  <a:pt x="89042" y="244658"/>
                </a:lnTo>
                <a:lnTo>
                  <a:pt x="57833" y="246190"/>
                </a:lnTo>
                <a:lnTo>
                  <a:pt x="20426" y="246608"/>
                </a:lnTo>
                <a:close/>
              </a:path>
              <a:path w="264794" h="330200">
                <a:moveTo>
                  <a:pt x="143771" y="229524"/>
                </a:moveTo>
                <a:lnTo>
                  <a:pt x="20426" y="229524"/>
                </a:lnTo>
                <a:lnTo>
                  <a:pt x="57166" y="229158"/>
                </a:lnTo>
                <a:lnTo>
                  <a:pt x="87882" y="227713"/>
                </a:lnTo>
                <a:lnTo>
                  <a:pt x="115325" y="224667"/>
                </a:lnTo>
                <a:lnTo>
                  <a:pt x="142245" y="219496"/>
                </a:lnTo>
                <a:lnTo>
                  <a:pt x="143771" y="229524"/>
                </a:lnTo>
                <a:close/>
              </a:path>
              <a:path w="264794" h="330200">
                <a:moveTo>
                  <a:pt x="264435" y="329802"/>
                </a:moveTo>
                <a:lnTo>
                  <a:pt x="245123" y="329802"/>
                </a:lnTo>
                <a:lnTo>
                  <a:pt x="245123" y="0"/>
                </a:lnTo>
                <a:lnTo>
                  <a:pt x="264435" y="0"/>
                </a:lnTo>
                <a:lnTo>
                  <a:pt x="264435" y="329802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99863" y="486628"/>
            <a:ext cx="230327" cy="299426"/>
          </a:xfrm>
          <a:custGeom>
            <a:avLst/>
            <a:gdLst/>
            <a:ahLst/>
            <a:cxnLst/>
            <a:rect l="l" t="t" r="r" b="b"/>
            <a:pathLst>
              <a:path w="254000" h="330200">
                <a:moveTo>
                  <a:pt x="253665" y="329802"/>
                </a:moveTo>
                <a:lnTo>
                  <a:pt x="233981" y="329802"/>
                </a:lnTo>
                <a:lnTo>
                  <a:pt x="233981" y="0"/>
                </a:lnTo>
                <a:lnTo>
                  <a:pt x="253665" y="0"/>
                </a:lnTo>
                <a:lnTo>
                  <a:pt x="253665" y="329802"/>
                </a:lnTo>
                <a:close/>
              </a:path>
              <a:path w="254000" h="330200">
                <a:moveTo>
                  <a:pt x="82079" y="253293"/>
                </a:moveTo>
                <a:lnTo>
                  <a:pt x="48885" y="245308"/>
                </a:lnTo>
                <a:lnTo>
                  <a:pt x="22933" y="222560"/>
                </a:lnTo>
                <a:lnTo>
                  <a:pt x="6035" y="186860"/>
                </a:lnTo>
                <a:lnTo>
                  <a:pt x="0" y="140017"/>
                </a:lnTo>
                <a:lnTo>
                  <a:pt x="6035" y="93331"/>
                </a:lnTo>
                <a:lnTo>
                  <a:pt x="22933" y="57613"/>
                </a:lnTo>
                <a:lnTo>
                  <a:pt x="48885" y="34778"/>
                </a:lnTo>
                <a:lnTo>
                  <a:pt x="82079" y="26740"/>
                </a:lnTo>
                <a:lnTo>
                  <a:pt x="115058" y="34778"/>
                </a:lnTo>
                <a:lnTo>
                  <a:pt x="125716" y="44196"/>
                </a:lnTo>
                <a:lnTo>
                  <a:pt x="82079" y="44196"/>
                </a:lnTo>
                <a:lnTo>
                  <a:pt x="56545" y="51229"/>
                </a:lnTo>
                <a:lnTo>
                  <a:pt x="36582" y="70937"/>
                </a:lnTo>
                <a:lnTo>
                  <a:pt x="23583" y="101229"/>
                </a:lnTo>
                <a:lnTo>
                  <a:pt x="18941" y="140017"/>
                </a:lnTo>
                <a:lnTo>
                  <a:pt x="23583" y="178863"/>
                </a:lnTo>
                <a:lnTo>
                  <a:pt x="36582" y="209283"/>
                </a:lnTo>
                <a:lnTo>
                  <a:pt x="56545" y="229118"/>
                </a:lnTo>
                <a:lnTo>
                  <a:pt x="82079" y="236209"/>
                </a:lnTo>
                <a:lnTo>
                  <a:pt x="125394" y="236209"/>
                </a:lnTo>
                <a:lnTo>
                  <a:pt x="115058" y="245308"/>
                </a:lnTo>
                <a:lnTo>
                  <a:pt x="82079" y="253293"/>
                </a:lnTo>
                <a:close/>
              </a:path>
              <a:path w="254000" h="330200">
                <a:moveTo>
                  <a:pt x="125394" y="236209"/>
                </a:moveTo>
                <a:lnTo>
                  <a:pt x="82079" y="236209"/>
                </a:lnTo>
                <a:lnTo>
                  <a:pt x="107398" y="229118"/>
                </a:lnTo>
                <a:lnTo>
                  <a:pt x="127250" y="209283"/>
                </a:lnTo>
                <a:lnTo>
                  <a:pt x="140208" y="178863"/>
                </a:lnTo>
                <a:lnTo>
                  <a:pt x="144845" y="140017"/>
                </a:lnTo>
                <a:lnTo>
                  <a:pt x="140208" y="101229"/>
                </a:lnTo>
                <a:lnTo>
                  <a:pt x="127250" y="70937"/>
                </a:lnTo>
                <a:lnTo>
                  <a:pt x="107398" y="51229"/>
                </a:lnTo>
                <a:lnTo>
                  <a:pt x="82079" y="44196"/>
                </a:lnTo>
                <a:lnTo>
                  <a:pt x="125716" y="44196"/>
                </a:lnTo>
                <a:lnTo>
                  <a:pt x="140899" y="57613"/>
                </a:lnTo>
                <a:lnTo>
                  <a:pt x="157757" y="93331"/>
                </a:lnTo>
                <a:lnTo>
                  <a:pt x="163786" y="140017"/>
                </a:lnTo>
                <a:lnTo>
                  <a:pt x="157757" y="186860"/>
                </a:lnTo>
                <a:lnTo>
                  <a:pt x="140899" y="222560"/>
                </a:lnTo>
                <a:lnTo>
                  <a:pt x="125394" y="236209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11053" y="486292"/>
            <a:ext cx="229752" cy="300002"/>
          </a:xfrm>
          <a:custGeom>
            <a:avLst/>
            <a:gdLst/>
            <a:ahLst/>
            <a:cxnLst/>
            <a:rect l="l" t="t" r="r" b="b"/>
            <a:pathLst>
              <a:path w="253364" h="330834">
                <a:moveTo>
                  <a:pt x="253293" y="330544"/>
                </a:moveTo>
                <a:lnTo>
                  <a:pt x="233609" y="330544"/>
                </a:lnTo>
                <a:lnTo>
                  <a:pt x="233609" y="146331"/>
                </a:lnTo>
                <a:lnTo>
                  <a:pt x="157844" y="146331"/>
                </a:lnTo>
                <a:lnTo>
                  <a:pt x="157844" y="129246"/>
                </a:lnTo>
                <a:lnTo>
                  <a:pt x="233609" y="129246"/>
                </a:lnTo>
                <a:lnTo>
                  <a:pt x="233609" y="0"/>
                </a:lnTo>
                <a:lnTo>
                  <a:pt x="253293" y="0"/>
                </a:lnTo>
                <a:lnTo>
                  <a:pt x="253293" y="330544"/>
                </a:lnTo>
                <a:close/>
              </a:path>
              <a:path w="253364" h="330834">
                <a:moveTo>
                  <a:pt x="24512" y="248094"/>
                </a:moveTo>
                <a:lnTo>
                  <a:pt x="0" y="248094"/>
                </a:lnTo>
                <a:lnTo>
                  <a:pt x="0" y="31568"/>
                </a:lnTo>
                <a:lnTo>
                  <a:pt x="152273" y="31568"/>
                </a:lnTo>
                <a:lnTo>
                  <a:pt x="152273" y="48653"/>
                </a:lnTo>
                <a:lnTo>
                  <a:pt x="19684" y="48653"/>
                </a:lnTo>
                <a:lnTo>
                  <a:pt x="19684" y="125161"/>
                </a:lnTo>
                <a:lnTo>
                  <a:pt x="136303" y="125161"/>
                </a:lnTo>
                <a:lnTo>
                  <a:pt x="136303" y="141874"/>
                </a:lnTo>
                <a:lnTo>
                  <a:pt x="19684" y="141874"/>
                </a:lnTo>
                <a:lnTo>
                  <a:pt x="19684" y="231381"/>
                </a:lnTo>
                <a:lnTo>
                  <a:pt x="176909" y="231381"/>
                </a:lnTo>
                <a:lnTo>
                  <a:pt x="177528" y="236952"/>
                </a:lnTo>
                <a:lnTo>
                  <a:pt x="143330" y="242453"/>
                </a:lnTo>
                <a:lnTo>
                  <a:pt x="108680" y="245866"/>
                </a:lnTo>
                <a:lnTo>
                  <a:pt x="70200" y="247606"/>
                </a:lnTo>
                <a:lnTo>
                  <a:pt x="24512" y="248094"/>
                </a:lnTo>
                <a:close/>
              </a:path>
              <a:path w="253364" h="330834">
                <a:moveTo>
                  <a:pt x="176909" y="231381"/>
                </a:moveTo>
                <a:lnTo>
                  <a:pt x="24512" y="231381"/>
                </a:lnTo>
                <a:lnTo>
                  <a:pt x="69857" y="230946"/>
                </a:lnTo>
                <a:lnTo>
                  <a:pt x="107891" y="229292"/>
                </a:lnTo>
                <a:lnTo>
                  <a:pt x="142025" y="225897"/>
                </a:lnTo>
                <a:lnTo>
                  <a:pt x="175671" y="220239"/>
                </a:lnTo>
                <a:lnTo>
                  <a:pt x="176909" y="231381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00463" y="495722"/>
            <a:ext cx="271786" cy="282727"/>
          </a:xfrm>
          <a:custGeom>
            <a:avLst/>
            <a:gdLst/>
            <a:ahLst/>
            <a:cxnLst/>
            <a:rect l="l" t="t" r="r" b="b"/>
            <a:pathLst>
              <a:path w="299719" h="311784">
                <a:moveTo>
                  <a:pt x="259232" y="47078"/>
                </a:moveTo>
                <a:lnTo>
                  <a:pt x="239547" y="47078"/>
                </a:lnTo>
                <a:lnTo>
                  <a:pt x="239547" y="63588"/>
                </a:lnTo>
                <a:lnTo>
                  <a:pt x="239547" y="113118"/>
                </a:lnTo>
                <a:lnTo>
                  <a:pt x="60528" y="113118"/>
                </a:lnTo>
                <a:lnTo>
                  <a:pt x="60528" y="63588"/>
                </a:lnTo>
                <a:lnTo>
                  <a:pt x="239547" y="63588"/>
                </a:lnTo>
                <a:lnTo>
                  <a:pt x="239547" y="47078"/>
                </a:lnTo>
                <a:lnTo>
                  <a:pt x="60528" y="47078"/>
                </a:lnTo>
                <a:lnTo>
                  <a:pt x="60528" y="88"/>
                </a:lnTo>
                <a:lnTo>
                  <a:pt x="40855" y="88"/>
                </a:lnTo>
                <a:lnTo>
                  <a:pt x="40855" y="47078"/>
                </a:lnTo>
                <a:lnTo>
                  <a:pt x="40855" y="63588"/>
                </a:lnTo>
                <a:lnTo>
                  <a:pt x="40855" y="113118"/>
                </a:lnTo>
                <a:lnTo>
                  <a:pt x="40855" y="129628"/>
                </a:lnTo>
                <a:lnTo>
                  <a:pt x="259232" y="129628"/>
                </a:lnTo>
                <a:lnTo>
                  <a:pt x="259232" y="113284"/>
                </a:lnTo>
                <a:lnTo>
                  <a:pt x="259232" y="113118"/>
                </a:lnTo>
                <a:lnTo>
                  <a:pt x="259232" y="63588"/>
                </a:lnTo>
                <a:lnTo>
                  <a:pt x="259232" y="63144"/>
                </a:lnTo>
                <a:lnTo>
                  <a:pt x="259232" y="47078"/>
                </a:lnTo>
                <a:close/>
              </a:path>
              <a:path w="299719" h="311784">
                <a:moveTo>
                  <a:pt x="259232" y="0"/>
                </a:moveTo>
                <a:lnTo>
                  <a:pt x="239547" y="0"/>
                </a:lnTo>
                <a:lnTo>
                  <a:pt x="239547" y="46799"/>
                </a:lnTo>
                <a:lnTo>
                  <a:pt x="259232" y="46799"/>
                </a:lnTo>
                <a:lnTo>
                  <a:pt x="259232" y="0"/>
                </a:lnTo>
                <a:close/>
              </a:path>
              <a:path w="299719" h="311784">
                <a:moveTo>
                  <a:pt x="266293" y="294728"/>
                </a:moveTo>
                <a:lnTo>
                  <a:pt x="59423" y="294728"/>
                </a:lnTo>
                <a:lnTo>
                  <a:pt x="59423" y="222338"/>
                </a:lnTo>
                <a:lnTo>
                  <a:pt x="40106" y="222338"/>
                </a:lnTo>
                <a:lnTo>
                  <a:pt x="40106" y="294728"/>
                </a:lnTo>
                <a:lnTo>
                  <a:pt x="40106" y="311238"/>
                </a:lnTo>
                <a:lnTo>
                  <a:pt x="266293" y="311238"/>
                </a:lnTo>
                <a:lnTo>
                  <a:pt x="266293" y="294728"/>
                </a:lnTo>
                <a:close/>
              </a:path>
              <a:path w="299719" h="311784">
                <a:moveTo>
                  <a:pt x="299720" y="167513"/>
                </a:moveTo>
                <a:lnTo>
                  <a:pt x="0" y="167513"/>
                </a:lnTo>
                <a:lnTo>
                  <a:pt x="0" y="183845"/>
                </a:lnTo>
                <a:lnTo>
                  <a:pt x="141122" y="183845"/>
                </a:lnTo>
                <a:lnTo>
                  <a:pt x="141122" y="254787"/>
                </a:lnTo>
                <a:lnTo>
                  <a:pt x="160807" y="254787"/>
                </a:lnTo>
                <a:lnTo>
                  <a:pt x="160807" y="183845"/>
                </a:lnTo>
                <a:lnTo>
                  <a:pt x="299720" y="183845"/>
                </a:lnTo>
                <a:lnTo>
                  <a:pt x="299720" y="167513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12664" y="486292"/>
            <a:ext cx="241844" cy="299426"/>
          </a:xfrm>
          <a:custGeom>
            <a:avLst/>
            <a:gdLst/>
            <a:ahLst/>
            <a:cxnLst/>
            <a:rect l="l" t="t" r="r" b="b"/>
            <a:pathLst>
              <a:path w="266700" h="330200">
                <a:moveTo>
                  <a:pt x="266664" y="194241"/>
                </a:moveTo>
                <a:lnTo>
                  <a:pt x="246980" y="194241"/>
                </a:lnTo>
                <a:lnTo>
                  <a:pt x="246980" y="90249"/>
                </a:lnTo>
                <a:lnTo>
                  <a:pt x="168243" y="90249"/>
                </a:lnTo>
                <a:lnTo>
                  <a:pt x="168243" y="73536"/>
                </a:lnTo>
                <a:lnTo>
                  <a:pt x="246980" y="73536"/>
                </a:lnTo>
                <a:lnTo>
                  <a:pt x="246980" y="0"/>
                </a:lnTo>
                <a:lnTo>
                  <a:pt x="266664" y="0"/>
                </a:lnTo>
                <a:lnTo>
                  <a:pt x="266664" y="194241"/>
                </a:lnTo>
                <a:close/>
              </a:path>
              <a:path w="266700" h="330200">
                <a:moveTo>
                  <a:pt x="10399" y="186070"/>
                </a:moveTo>
                <a:lnTo>
                  <a:pt x="0" y="170100"/>
                </a:lnTo>
                <a:lnTo>
                  <a:pt x="32816" y="151716"/>
                </a:lnTo>
                <a:lnTo>
                  <a:pt x="59748" y="124975"/>
                </a:lnTo>
                <a:lnTo>
                  <a:pt x="77976" y="91549"/>
                </a:lnTo>
                <a:lnTo>
                  <a:pt x="84678" y="53110"/>
                </a:lnTo>
                <a:lnTo>
                  <a:pt x="84678" y="16341"/>
                </a:lnTo>
                <a:lnTo>
                  <a:pt x="103620" y="16341"/>
                </a:lnTo>
                <a:lnTo>
                  <a:pt x="103620" y="53852"/>
                </a:lnTo>
                <a:lnTo>
                  <a:pt x="110473" y="88549"/>
                </a:lnTo>
                <a:lnTo>
                  <a:pt x="114149" y="94706"/>
                </a:lnTo>
                <a:lnTo>
                  <a:pt x="95078" y="94706"/>
                </a:lnTo>
                <a:lnTo>
                  <a:pt x="81690" y="124598"/>
                </a:lnTo>
                <a:lnTo>
                  <a:pt x="62348" y="150277"/>
                </a:lnTo>
                <a:lnTo>
                  <a:pt x="38201" y="171011"/>
                </a:lnTo>
                <a:lnTo>
                  <a:pt x="10399" y="186070"/>
                </a:lnTo>
                <a:close/>
              </a:path>
              <a:path w="266700" h="330200">
                <a:moveTo>
                  <a:pt x="177157" y="177900"/>
                </a:moveTo>
                <a:lnTo>
                  <a:pt x="150857" y="163804"/>
                </a:lnTo>
                <a:lnTo>
                  <a:pt x="127482" y="144799"/>
                </a:lnTo>
                <a:lnTo>
                  <a:pt x="108425" y="121546"/>
                </a:lnTo>
                <a:lnTo>
                  <a:pt x="95078" y="94706"/>
                </a:lnTo>
                <a:lnTo>
                  <a:pt x="114149" y="94706"/>
                </a:lnTo>
                <a:lnTo>
                  <a:pt x="128921" y="119451"/>
                </a:lnTo>
                <a:lnTo>
                  <a:pt x="155795" y="144572"/>
                </a:lnTo>
                <a:lnTo>
                  <a:pt x="187927" y="161929"/>
                </a:lnTo>
                <a:lnTo>
                  <a:pt x="177157" y="177900"/>
                </a:lnTo>
                <a:close/>
              </a:path>
              <a:path w="266700" h="330200">
                <a:moveTo>
                  <a:pt x="266664" y="330173"/>
                </a:moveTo>
                <a:lnTo>
                  <a:pt x="246980" y="330173"/>
                </a:lnTo>
                <a:lnTo>
                  <a:pt x="246980" y="231010"/>
                </a:lnTo>
                <a:lnTo>
                  <a:pt x="49024" y="231010"/>
                </a:lnTo>
                <a:lnTo>
                  <a:pt x="49024" y="214668"/>
                </a:lnTo>
                <a:lnTo>
                  <a:pt x="266664" y="214668"/>
                </a:lnTo>
                <a:lnTo>
                  <a:pt x="266664" y="330173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10967" y="660746"/>
            <a:ext cx="82918" cy="16699"/>
          </a:xfrm>
          <a:custGeom>
            <a:avLst/>
            <a:gdLst/>
            <a:ahLst/>
            <a:cxnLst/>
            <a:rect l="l" t="t" r="r" b="b"/>
            <a:pathLst>
              <a:path w="91439" h="18415">
                <a:moveTo>
                  <a:pt x="91364" y="18198"/>
                </a:moveTo>
                <a:lnTo>
                  <a:pt x="0" y="18198"/>
                </a:lnTo>
                <a:lnTo>
                  <a:pt x="0" y="0"/>
                </a:lnTo>
                <a:lnTo>
                  <a:pt x="91364" y="0"/>
                </a:lnTo>
                <a:lnTo>
                  <a:pt x="91364" y="18198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4421414" y="498080"/>
            <a:ext cx="271211" cy="287334"/>
          </a:xfrm>
          <a:custGeom>
            <a:avLst/>
            <a:gdLst/>
            <a:ahLst/>
            <a:cxnLst/>
            <a:rect l="l" t="t" r="r" b="b"/>
            <a:pathLst>
              <a:path w="299085" h="316865">
                <a:moveTo>
                  <a:pt x="26369" y="134074"/>
                </a:moveTo>
                <a:lnTo>
                  <a:pt x="17827" y="117733"/>
                </a:lnTo>
                <a:lnTo>
                  <a:pt x="58112" y="106394"/>
                </a:lnTo>
                <a:lnTo>
                  <a:pt x="97492" y="85514"/>
                </a:lnTo>
                <a:lnTo>
                  <a:pt x="127401" y="56417"/>
                </a:lnTo>
                <a:lnTo>
                  <a:pt x="139274" y="20426"/>
                </a:lnTo>
                <a:lnTo>
                  <a:pt x="139274" y="0"/>
                </a:lnTo>
                <a:lnTo>
                  <a:pt x="159701" y="0"/>
                </a:lnTo>
                <a:lnTo>
                  <a:pt x="159701" y="20426"/>
                </a:lnTo>
                <a:lnTo>
                  <a:pt x="170639" y="52738"/>
                </a:lnTo>
                <a:lnTo>
                  <a:pt x="149673" y="52738"/>
                </a:lnTo>
                <a:lnTo>
                  <a:pt x="128631" y="82682"/>
                </a:lnTo>
                <a:lnTo>
                  <a:pt x="98049" y="106498"/>
                </a:lnTo>
                <a:lnTo>
                  <a:pt x="62453" y="123768"/>
                </a:lnTo>
                <a:lnTo>
                  <a:pt x="26369" y="134074"/>
                </a:lnTo>
                <a:close/>
              </a:path>
              <a:path w="299085" h="316865">
                <a:moveTo>
                  <a:pt x="272606" y="134074"/>
                </a:moveTo>
                <a:lnTo>
                  <a:pt x="236894" y="123664"/>
                </a:lnTo>
                <a:lnTo>
                  <a:pt x="201346" y="106185"/>
                </a:lnTo>
                <a:lnTo>
                  <a:pt x="170762" y="82369"/>
                </a:lnTo>
                <a:lnTo>
                  <a:pt x="149673" y="52738"/>
                </a:lnTo>
                <a:lnTo>
                  <a:pt x="170639" y="52738"/>
                </a:lnTo>
                <a:lnTo>
                  <a:pt x="171673" y="55791"/>
                </a:lnTo>
                <a:lnTo>
                  <a:pt x="201715" y="84957"/>
                </a:lnTo>
                <a:lnTo>
                  <a:pt x="241020" y="106185"/>
                </a:lnTo>
                <a:lnTo>
                  <a:pt x="280777" y="117733"/>
                </a:lnTo>
                <a:lnTo>
                  <a:pt x="272606" y="134074"/>
                </a:lnTo>
                <a:close/>
              </a:path>
              <a:path w="299085" h="316865">
                <a:moveTo>
                  <a:pt x="298233" y="193498"/>
                </a:moveTo>
                <a:lnTo>
                  <a:pt x="0" y="193498"/>
                </a:lnTo>
                <a:lnTo>
                  <a:pt x="0" y="176785"/>
                </a:lnTo>
                <a:lnTo>
                  <a:pt x="298604" y="176785"/>
                </a:lnTo>
                <a:lnTo>
                  <a:pt x="298233" y="193498"/>
                </a:lnTo>
                <a:close/>
              </a:path>
              <a:path w="299085" h="316865">
                <a:moveTo>
                  <a:pt x="158587" y="316803"/>
                </a:moveTo>
                <a:lnTo>
                  <a:pt x="138903" y="316803"/>
                </a:lnTo>
                <a:lnTo>
                  <a:pt x="138903" y="193498"/>
                </a:lnTo>
                <a:lnTo>
                  <a:pt x="158587" y="193498"/>
                </a:lnTo>
                <a:lnTo>
                  <a:pt x="158587" y="316803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31252" y="486635"/>
            <a:ext cx="559120" cy="291940"/>
          </a:xfrm>
          <a:custGeom>
            <a:avLst/>
            <a:gdLst/>
            <a:ahLst/>
            <a:cxnLst/>
            <a:rect l="l" t="t" r="r" b="b"/>
            <a:pathLst>
              <a:path w="616585" h="321944">
                <a:moveTo>
                  <a:pt x="299351" y="269189"/>
                </a:moveTo>
                <a:lnTo>
                  <a:pt x="158953" y="269189"/>
                </a:lnTo>
                <a:lnTo>
                  <a:pt x="158953" y="175209"/>
                </a:lnTo>
                <a:lnTo>
                  <a:pt x="262953" y="175209"/>
                </a:lnTo>
                <a:lnTo>
                  <a:pt x="262953" y="158699"/>
                </a:lnTo>
                <a:lnTo>
                  <a:pt x="59791" y="158699"/>
                </a:lnTo>
                <a:lnTo>
                  <a:pt x="59791" y="44399"/>
                </a:lnTo>
                <a:lnTo>
                  <a:pt x="259600" y="44399"/>
                </a:lnTo>
                <a:lnTo>
                  <a:pt x="259600" y="27889"/>
                </a:lnTo>
                <a:lnTo>
                  <a:pt x="40106" y="27889"/>
                </a:lnTo>
                <a:lnTo>
                  <a:pt x="40106" y="44399"/>
                </a:lnTo>
                <a:lnTo>
                  <a:pt x="40106" y="158699"/>
                </a:lnTo>
                <a:lnTo>
                  <a:pt x="40106" y="175209"/>
                </a:lnTo>
                <a:lnTo>
                  <a:pt x="139268" y="175209"/>
                </a:lnTo>
                <a:lnTo>
                  <a:pt x="139268" y="269189"/>
                </a:lnTo>
                <a:lnTo>
                  <a:pt x="0" y="269189"/>
                </a:lnTo>
                <a:lnTo>
                  <a:pt x="0" y="285699"/>
                </a:lnTo>
                <a:lnTo>
                  <a:pt x="299351" y="285699"/>
                </a:lnTo>
                <a:lnTo>
                  <a:pt x="299351" y="269189"/>
                </a:lnTo>
                <a:close/>
              </a:path>
              <a:path w="616585" h="321944">
                <a:moveTo>
                  <a:pt x="555980" y="137782"/>
                </a:moveTo>
                <a:lnTo>
                  <a:pt x="555002" y="127762"/>
                </a:lnTo>
                <a:lnTo>
                  <a:pt x="554494" y="122555"/>
                </a:lnTo>
                <a:lnTo>
                  <a:pt x="534352" y="125298"/>
                </a:lnTo>
                <a:lnTo>
                  <a:pt x="524002" y="126580"/>
                </a:lnTo>
                <a:lnTo>
                  <a:pt x="513638" y="127762"/>
                </a:lnTo>
                <a:lnTo>
                  <a:pt x="517931" y="97955"/>
                </a:lnTo>
                <a:lnTo>
                  <a:pt x="520141" y="72605"/>
                </a:lnTo>
                <a:lnTo>
                  <a:pt x="520954" y="51714"/>
                </a:lnTo>
                <a:lnTo>
                  <a:pt x="521068" y="21907"/>
                </a:lnTo>
                <a:lnTo>
                  <a:pt x="369163" y="21907"/>
                </a:lnTo>
                <a:lnTo>
                  <a:pt x="369163" y="38620"/>
                </a:lnTo>
                <a:lnTo>
                  <a:pt x="501764" y="38620"/>
                </a:lnTo>
                <a:lnTo>
                  <a:pt x="501573" y="54914"/>
                </a:lnTo>
                <a:lnTo>
                  <a:pt x="498157" y="100050"/>
                </a:lnTo>
                <a:lnTo>
                  <a:pt x="452843" y="131508"/>
                </a:lnTo>
                <a:lnTo>
                  <a:pt x="412762" y="132956"/>
                </a:lnTo>
                <a:lnTo>
                  <a:pt x="374561" y="133578"/>
                </a:lnTo>
                <a:lnTo>
                  <a:pt x="339458" y="133705"/>
                </a:lnTo>
                <a:lnTo>
                  <a:pt x="342430" y="151155"/>
                </a:lnTo>
                <a:lnTo>
                  <a:pt x="387362" y="150787"/>
                </a:lnTo>
                <a:lnTo>
                  <a:pt x="411683" y="150215"/>
                </a:lnTo>
                <a:lnTo>
                  <a:pt x="436765" y="149301"/>
                </a:lnTo>
                <a:lnTo>
                  <a:pt x="436765" y="227660"/>
                </a:lnTo>
                <a:lnTo>
                  <a:pt x="456082" y="227660"/>
                </a:lnTo>
                <a:lnTo>
                  <a:pt x="456082" y="149301"/>
                </a:lnTo>
                <a:lnTo>
                  <a:pt x="456082" y="148183"/>
                </a:lnTo>
                <a:lnTo>
                  <a:pt x="481088" y="146507"/>
                </a:lnTo>
                <a:lnTo>
                  <a:pt x="506310" y="144246"/>
                </a:lnTo>
                <a:lnTo>
                  <a:pt x="531393" y="141351"/>
                </a:lnTo>
                <a:lnTo>
                  <a:pt x="555980" y="137782"/>
                </a:lnTo>
                <a:close/>
              </a:path>
              <a:path w="616585" h="321944">
                <a:moveTo>
                  <a:pt x="607606" y="0"/>
                </a:moveTo>
                <a:lnTo>
                  <a:pt x="587921" y="0"/>
                </a:lnTo>
                <a:lnTo>
                  <a:pt x="587921" y="181241"/>
                </a:lnTo>
                <a:lnTo>
                  <a:pt x="511416" y="181241"/>
                </a:lnTo>
                <a:lnTo>
                  <a:pt x="511416" y="197586"/>
                </a:lnTo>
                <a:lnTo>
                  <a:pt x="587921" y="197586"/>
                </a:lnTo>
                <a:lnTo>
                  <a:pt x="587921" y="249580"/>
                </a:lnTo>
                <a:lnTo>
                  <a:pt x="607606" y="249580"/>
                </a:lnTo>
                <a:lnTo>
                  <a:pt x="607606" y="0"/>
                </a:lnTo>
                <a:close/>
              </a:path>
              <a:path w="616585" h="321944">
                <a:moveTo>
                  <a:pt x="616153" y="304914"/>
                </a:moveTo>
                <a:lnTo>
                  <a:pt x="410019" y="304914"/>
                </a:lnTo>
                <a:lnTo>
                  <a:pt x="410019" y="220980"/>
                </a:lnTo>
                <a:lnTo>
                  <a:pt x="390334" y="220980"/>
                </a:lnTo>
                <a:lnTo>
                  <a:pt x="390334" y="321627"/>
                </a:lnTo>
                <a:lnTo>
                  <a:pt x="616153" y="321627"/>
                </a:lnTo>
                <a:lnTo>
                  <a:pt x="616153" y="304914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346226" y="512224"/>
            <a:ext cx="149137" cy="249905"/>
          </a:xfrm>
          <a:custGeom>
            <a:avLst/>
            <a:gdLst/>
            <a:ahLst/>
            <a:cxnLst/>
            <a:rect l="l" t="t" r="r" b="b"/>
            <a:pathLst>
              <a:path w="164464" h="275590">
                <a:moveTo>
                  <a:pt x="164158" y="275577"/>
                </a:moveTo>
                <a:lnTo>
                  <a:pt x="1114" y="275577"/>
                </a:lnTo>
                <a:lnTo>
                  <a:pt x="1114" y="262207"/>
                </a:lnTo>
                <a:lnTo>
                  <a:pt x="49666" y="217416"/>
                </a:lnTo>
                <a:lnTo>
                  <a:pt x="85846" y="177439"/>
                </a:lnTo>
                <a:lnTo>
                  <a:pt x="110563" y="141473"/>
                </a:lnTo>
                <a:lnTo>
                  <a:pt x="124727" y="108715"/>
                </a:lnTo>
                <a:lnTo>
                  <a:pt x="129246" y="78365"/>
                </a:lnTo>
                <a:lnTo>
                  <a:pt x="125979" y="54705"/>
                </a:lnTo>
                <a:lnTo>
                  <a:pt x="115922" y="35607"/>
                </a:lnTo>
                <a:lnTo>
                  <a:pt x="98693" y="22846"/>
                </a:lnTo>
                <a:lnTo>
                  <a:pt x="73908" y="18198"/>
                </a:lnTo>
                <a:lnTo>
                  <a:pt x="56829" y="20763"/>
                </a:lnTo>
                <a:lnTo>
                  <a:pt x="40900" y="27854"/>
                </a:lnTo>
                <a:lnTo>
                  <a:pt x="26433" y="38567"/>
                </a:lnTo>
                <a:lnTo>
                  <a:pt x="13741" y="51995"/>
                </a:lnTo>
                <a:lnTo>
                  <a:pt x="0" y="38996"/>
                </a:lnTo>
                <a:lnTo>
                  <a:pt x="15917" y="23345"/>
                </a:lnTo>
                <a:lnTo>
                  <a:pt x="33472" y="11002"/>
                </a:lnTo>
                <a:lnTo>
                  <a:pt x="53324" y="2907"/>
                </a:lnTo>
                <a:lnTo>
                  <a:pt x="76136" y="0"/>
                </a:lnTo>
                <a:lnTo>
                  <a:pt x="107757" y="5547"/>
                </a:lnTo>
                <a:lnTo>
                  <a:pt x="131335" y="21262"/>
                </a:lnTo>
                <a:lnTo>
                  <a:pt x="146069" y="45751"/>
                </a:lnTo>
                <a:lnTo>
                  <a:pt x="151159" y="77622"/>
                </a:lnTo>
                <a:lnTo>
                  <a:pt x="143185" y="120402"/>
                </a:lnTo>
                <a:lnTo>
                  <a:pt x="120240" y="164158"/>
                </a:lnTo>
                <a:lnTo>
                  <a:pt x="83785" y="209863"/>
                </a:lnTo>
                <a:lnTo>
                  <a:pt x="35282" y="258493"/>
                </a:lnTo>
                <a:lnTo>
                  <a:pt x="57845" y="256961"/>
                </a:lnTo>
                <a:lnTo>
                  <a:pt x="69022" y="256456"/>
                </a:lnTo>
                <a:lnTo>
                  <a:pt x="79850" y="256265"/>
                </a:lnTo>
                <a:lnTo>
                  <a:pt x="164158" y="256265"/>
                </a:lnTo>
                <a:lnTo>
                  <a:pt x="164158" y="275577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609727" y="497406"/>
            <a:ext cx="127256" cy="324762"/>
          </a:xfrm>
          <a:custGeom>
            <a:avLst/>
            <a:gdLst/>
            <a:ahLst/>
            <a:cxnLst/>
            <a:rect l="l" t="t" r="r" b="b"/>
            <a:pathLst>
              <a:path w="140335" h="358140">
                <a:moveTo>
                  <a:pt x="17455" y="357657"/>
                </a:moveTo>
                <a:lnTo>
                  <a:pt x="0" y="357657"/>
                </a:lnTo>
                <a:lnTo>
                  <a:pt x="122190" y="0"/>
                </a:lnTo>
                <a:lnTo>
                  <a:pt x="140017" y="0"/>
                </a:lnTo>
                <a:lnTo>
                  <a:pt x="17455" y="357657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53794" y="486628"/>
            <a:ext cx="241844" cy="299426"/>
          </a:xfrm>
          <a:custGeom>
            <a:avLst/>
            <a:gdLst/>
            <a:ahLst/>
            <a:cxnLst/>
            <a:rect l="l" t="t" r="r" b="b"/>
            <a:pathLst>
              <a:path w="266700" h="330200">
                <a:moveTo>
                  <a:pt x="193498" y="51995"/>
                </a:moveTo>
                <a:lnTo>
                  <a:pt x="9284" y="51995"/>
                </a:lnTo>
                <a:lnTo>
                  <a:pt x="9284" y="34911"/>
                </a:lnTo>
                <a:lnTo>
                  <a:pt x="193498" y="34911"/>
                </a:lnTo>
                <a:lnTo>
                  <a:pt x="193498" y="51995"/>
                </a:lnTo>
                <a:close/>
              </a:path>
              <a:path w="266700" h="330200">
                <a:moveTo>
                  <a:pt x="12256" y="265550"/>
                </a:moveTo>
                <a:lnTo>
                  <a:pt x="0" y="249580"/>
                </a:lnTo>
                <a:lnTo>
                  <a:pt x="32236" y="226419"/>
                </a:lnTo>
                <a:lnTo>
                  <a:pt x="61512" y="192152"/>
                </a:lnTo>
                <a:lnTo>
                  <a:pt x="82781" y="151130"/>
                </a:lnTo>
                <a:lnTo>
                  <a:pt x="90992" y="107705"/>
                </a:lnTo>
                <a:lnTo>
                  <a:pt x="90992" y="51995"/>
                </a:lnTo>
                <a:lnTo>
                  <a:pt x="110305" y="51995"/>
                </a:lnTo>
                <a:lnTo>
                  <a:pt x="110305" y="107705"/>
                </a:lnTo>
                <a:lnTo>
                  <a:pt x="118487" y="149963"/>
                </a:lnTo>
                <a:lnTo>
                  <a:pt x="119147" y="151159"/>
                </a:lnTo>
                <a:lnTo>
                  <a:pt x="100649" y="151159"/>
                </a:lnTo>
                <a:lnTo>
                  <a:pt x="85793" y="187260"/>
                </a:lnTo>
                <a:lnTo>
                  <a:pt x="64530" y="219635"/>
                </a:lnTo>
                <a:lnTo>
                  <a:pt x="39228" y="246370"/>
                </a:lnTo>
                <a:lnTo>
                  <a:pt x="12256" y="265550"/>
                </a:lnTo>
                <a:close/>
              </a:path>
              <a:path w="266700" h="330200">
                <a:moveTo>
                  <a:pt x="190898" y="257379"/>
                </a:moveTo>
                <a:lnTo>
                  <a:pt x="163427" y="239999"/>
                </a:lnTo>
                <a:lnTo>
                  <a:pt x="137696" y="215550"/>
                </a:lnTo>
                <a:lnTo>
                  <a:pt x="116004" y="185461"/>
                </a:lnTo>
                <a:lnTo>
                  <a:pt x="100649" y="151159"/>
                </a:lnTo>
                <a:lnTo>
                  <a:pt x="119147" y="151159"/>
                </a:lnTo>
                <a:lnTo>
                  <a:pt x="139831" y="188670"/>
                </a:lnTo>
                <a:lnTo>
                  <a:pt x="169531" y="220413"/>
                </a:lnTo>
                <a:lnTo>
                  <a:pt x="202783" y="241780"/>
                </a:lnTo>
                <a:lnTo>
                  <a:pt x="190898" y="257379"/>
                </a:lnTo>
                <a:close/>
              </a:path>
              <a:path w="266700" h="330200">
                <a:moveTo>
                  <a:pt x="266292" y="329802"/>
                </a:moveTo>
                <a:lnTo>
                  <a:pt x="246608" y="329802"/>
                </a:lnTo>
                <a:lnTo>
                  <a:pt x="246608" y="0"/>
                </a:lnTo>
                <a:lnTo>
                  <a:pt x="266292" y="0"/>
                </a:lnTo>
                <a:lnTo>
                  <a:pt x="266292" y="329802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177098" y="486635"/>
            <a:ext cx="439350" cy="298850"/>
          </a:xfrm>
          <a:custGeom>
            <a:avLst/>
            <a:gdLst/>
            <a:ahLst/>
            <a:cxnLst/>
            <a:rect l="l" t="t" r="r" b="b"/>
            <a:pathLst>
              <a:path w="484504" h="329565">
                <a:moveTo>
                  <a:pt x="149301" y="20421"/>
                </a:moveTo>
                <a:lnTo>
                  <a:pt x="129997" y="20421"/>
                </a:lnTo>
                <a:lnTo>
                  <a:pt x="129997" y="75018"/>
                </a:lnTo>
                <a:lnTo>
                  <a:pt x="129997" y="91363"/>
                </a:lnTo>
                <a:lnTo>
                  <a:pt x="129997" y="153758"/>
                </a:lnTo>
                <a:lnTo>
                  <a:pt x="19685" y="153758"/>
                </a:lnTo>
                <a:lnTo>
                  <a:pt x="19685" y="91363"/>
                </a:lnTo>
                <a:lnTo>
                  <a:pt x="129997" y="91363"/>
                </a:lnTo>
                <a:lnTo>
                  <a:pt x="129997" y="75018"/>
                </a:lnTo>
                <a:lnTo>
                  <a:pt x="19685" y="75018"/>
                </a:lnTo>
                <a:lnTo>
                  <a:pt x="19685" y="20421"/>
                </a:lnTo>
                <a:lnTo>
                  <a:pt x="0" y="20421"/>
                </a:lnTo>
                <a:lnTo>
                  <a:pt x="0" y="170472"/>
                </a:lnTo>
                <a:lnTo>
                  <a:pt x="149301" y="170472"/>
                </a:lnTo>
                <a:lnTo>
                  <a:pt x="149301" y="153758"/>
                </a:lnTo>
                <a:lnTo>
                  <a:pt x="149301" y="91363"/>
                </a:lnTo>
                <a:lnTo>
                  <a:pt x="149301" y="75018"/>
                </a:lnTo>
                <a:lnTo>
                  <a:pt x="149301" y="20421"/>
                </a:lnTo>
                <a:close/>
              </a:path>
              <a:path w="484504" h="329565">
                <a:moveTo>
                  <a:pt x="240677" y="269265"/>
                </a:moveTo>
                <a:lnTo>
                  <a:pt x="233311" y="243992"/>
                </a:lnTo>
                <a:lnTo>
                  <a:pt x="221361" y="233464"/>
                </a:lnTo>
                <a:lnTo>
                  <a:pt x="221361" y="269265"/>
                </a:lnTo>
                <a:lnTo>
                  <a:pt x="215188" y="287489"/>
                </a:lnTo>
                <a:lnTo>
                  <a:pt x="197637" y="301155"/>
                </a:lnTo>
                <a:lnTo>
                  <a:pt x="170129" y="309740"/>
                </a:lnTo>
                <a:lnTo>
                  <a:pt x="134073" y="312712"/>
                </a:lnTo>
                <a:lnTo>
                  <a:pt x="98247" y="309740"/>
                </a:lnTo>
                <a:lnTo>
                  <a:pt x="70853" y="301155"/>
                </a:lnTo>
                <a:lnTo>
                  <a:pt x="53340" y="287489"/>
                </a:lnTo>
                <a:lnTo>
                  <a:pt x="47167" y="269265"/>
                </a:lnTo>
                <a:lnTo>
                  <a:pt x="53340" y="251409"/>
                </a:lnTo>
                <a:lnTo>
                  <a:pt x="70853" y="237832"/>
                </a:lnTo>
                <a:lnTo>
                  <a:pt x="98247" y="229209"/>
                </a:lnTo>
                <a:lnTo>
                  <a:pt x="134073" y="226187"/>
                </a:lnTo>
                <a:lnTo>
                  <a:pt x="170129" y="229209"/>
                </a:lnTo>
                <a:lnTo>
                  <a:pt x="197637" y="237832"/>
                </a:lnTo>
                <a:lnTo>
                  <a:pt x="215188" y="251409"/>
                </a:lnTo>
                <a:lnTo>
                  <a:pt x="221361" y="269265"/>
                </a:lnTo>
                <a:lnTo>
                  <a:pt x="221361" y="233464"/>
                </a:lnTo>
                <a:lnTo>
                  <a:pt x="213118" y="226187"/>
                </a:lnTo>
                <a:lnTo>
                  <a:pt x="212166" y="225348"/>
                </a:lnTo>
                <a:lnTo>
                  <a:pt x="178625" y="213791"/>
                </a:lnTo>
                <a:lnTo>
                  <a:pt x="134073" y="209842"/>
                </a:lnTo>
                <a:lnTo>
                  <a:pt x="89598" y="213791"/>
                </a:lnTo>
                <a:lnTo>
                  <a:pt x="56184" y="225348"/>
                </a:lnTo>
                <a:lnTo>
                  <a:pt x="35166" y="243992"/>
                </a:lnTo>
                <a:lnTo>
                  <a:pt x="27863" y="269265"/>
                </a:lnTo>
                <a:lnTo>
                  <a:pt x="35166" y="294741"/>
                </a:lnTo>
                <a:lnTo>
                  <a:pt x="56184" y="313512"/>
                </a:lnTo>
                <a:lnTo>
                  <a:pt x="89598" y="325094"/>
                </a:lnTo>
                <a:lnTo>
                  <a:pt x="134073" y="329057"/>
                </a:lnTo>
                <a:lnTo>
                  <a:pt x="178625" y="325094"/>
                </a:lnTo>
                <a:lnTo>
                  <a:pt x="212166" y="313512"/>
                </a:lnTo>
                <a:lnTo>
                  <a:pt x="213055" y="312712"/>
                </a:lnTo>
                <a:lnTo>
                  <a:pt x="233311" y="294741"/>
                </a:lnTo>
                <a:lnTo>
                  <a:pt x="240677" y="269265"/>
                </a:lnTo>
                <a:close/>
              </a:path>
              <a:path w="484504" h="329565">
                <a:moveTo>
                  <a:pt x="289699" y="86537"/>
                </a:moveTo>
                <a:lnTo>
                  <a:pt x="238074" y="86537"/>
                </a:lnTo>
                <a:lnTo>
                  <a:pt x="238074" y="0"/>
                </a:lnTo>
                <a:lnTo>
                  <a:pt x="218389" y="0"/>
                </a:lnTo>
                <a:lnTo>
                  <a:pt x="218389" y="200177"/>
                </a:lnTo>
                <a:lnTo>
                  <a:pt x="238074" y="200177"/>
                </a:lnTo>
                <a:lnTo>
                  <a:pt x="238074" y="103619"/>
                </a:lnTo>
                <a:lnTo>
                  <a:pt x="289699" y="103619"/>
                </a:lnTo>
                <a:lnTo>
                  <a:pt x="289699" y="86537"/>
                </a:lnTo>
                <a:close/>
              </a:path>
              <a:path w="484504" h="329565">
                <a:moveTo>
                  <a:pt x="484314" y="284492"/>
                </a:moveTo>
                <a:lnTo>
                  <a:pt x="399999" y="284492"/>
                </a:lnTo>
                <a:lnTo>
                  <a:pt x="389178" y="284683"/>
                </a:lnTo>
                <a:lnTo>
                  <a:pt x="377990" y="285191"/>
                </a:lnTo>
                <a:lnTo>
                  <a:pt x="355434" y="286715"/>
                </a:lnTo>
                <a:lnTo>
                  <a:pt x="403936" y="238086"/>
                </a:lnTo>
                <a:lnTo>
                  <a:pt x="440385" y="192379"/>
                </a:lnTo>
                <a:lnTo>
                  <a:pt x="463334" y="148628"/>
                </a:lnTo>
                <a:lnTo>
                  <a:pt x="471309" y="105841"/>
                </a:lnTo>
                <a:lnTo>
                  <a:pt x="466217" y="73977"/>
                </a:lnTo>
                <a:lnTo>
                  <a:pt x="451485" y="49491"/>
                </a:lnTo>
                <a:lnTo>
                  <a:pt x="427913" y="33769"/>
                </a:lnTo>
                <a:lnTo>
                  <a:pt x="396290" y="28219"/>
                </a:lnTo>
                <a:lnTo>
                  <a:pt x="373481" y="31127"/>
                </a:lnTo>
                <a:lnTo>
                  <a:pt x="353618" y="39230"/>
                </a:lnTo>
                <a:lnTo>
                  <a:pt x="336067" y="51574"/>
                </a:lnTo>
                <a:lnTo>
                  <a:pt x="320154" y="67221"/>
                </a:lnTo>
                <a:lnTo>
                  <a:pt x="333895" y="80225"/>
                </a:lnTo>
                <a:lnTo>
                  <a:pt x="346583" y="66789"/>
                </a:lnTo>
                <a:lnTo>
                  <a:pt x="361048" y="56083"/>
                </a:lnTo>
                <a:lnTo>
                  <a:pt x="376974" y="48983"/>
                </a:lnTo>
                <a:lnTo>
                  <a:pt x="394055" y="46418"/>
                </a:lnTo>
                <a:lnTo>
                  <a:pt x="418846" y="51066"/>
                </a:lnTo>
                <a:lnTo>
                  <a:pt x="436067" y="63830"/>
                </a:lnTo>
                <a:lnTo>
                  <a:pt x="446125" y="82931"/>
                </a:lnTo>
                <a:lnTo>
                  <a:pt x="449402" y="106591"/>
                </a:lnTo>
                <a:lnTo>
                  <a:pt x="444881" y="136944"/>
                </a:lnTo>
                <a:lnTo>
                  <a:pt x="430720" y="169697"/>
                </a:lnTo>
                <a:lnTo>
                  <a:pt x="405993" y="205663"/>
                </a:lnTo>
                <a:lnTo>
                  <a:pt x="369811" y="245643"/>
                </a:lnTo>
                <a:lnTo>
                  <a:pt x="321259" y="290436"/>
                </a:lnTo>
                <a:lnTo>
                  <a:pt x="321259" y="303796"/>
                </a:lnTo>
                <a:lnTo>
                  <a:pt x="484314" y="303796"/>
                </a:lnTo>
                <a:lnTo>
                  <a:pt x="484314" y="284492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17141" y="507514"/>
            <a:ext cx="358735" cy="259118"/>
          </a:xfrm>
          <a:custGeom>
            <a:avLst/>
            <a:gdLst/>
            <a:ahLst/>
            <a:cxnLst/>
            <a:rect l="l" t="t" r="r" b="b"/>
            <a:pathLst>
              <a:path w="395605" h="285750">
                <a:moveTo>
                  <a:pt x="186080" y="141503"/>
                </a:moveTo>
                <a:lnTo>
                  <a:pt x="179400" y="79438"/>
                </a:lnTo>
                <a:lnTo>
                  <a:pt x="163576" y="42341"/>
                </a:lnTo>
                <a:lnTo>
                  <a:pt x="160540" y="35229"/>
                </a:lnTo>
                <a:lnTo>
                  <a:pt x="134454" y="11696"/>
                </a:lnTo>
                <a:lnTo>
                  <a:pt x="134454" y="141503"/>
                </a:lnTo>
                <a:lnTo>
                  <a:pt x="131305" y="189877"/>
                </a:lnTo>
                <a:lnTo>
                  <a:pt x="122618" y="220980"/>
                </a:lnTo>
                <a:lnTo>
                  <a:pt x="109537" y="237604"/>
                </a:lnTo>
                <a:lnTo>
                  <a:pt x="93230" y="242519"/>
                </a:lnTo>
                <a:lnTo>
                  <a:pt x="76695" y="237604"/>
                </a:lnTo>
                <a:lnTo>
                  <a:pt x="63512" y="220980"/>
                </a:lnTo>
                <a:lnTo>
                  <a:pt x="54787" y="189877"/>
                </a:lnTo>
                <a:lnTo>
                  <a:pt x="51625" y="141503"/>
                </a:lnTo>
                <a:lnTo>
                  <a:pt x="54787" y="93573"/>
                </a:lnTo>
                <a:lnTo>
                  <a:pt x="63512" y="63093"/>
                </a:lnTo>
                <a:lnTo>
                  <a:pt x="76695" y="47028"/>
                </a:lnTo>
                <a:lnTo>
                  <a:pt x="93230" y="42341"/>
                </a:lnTo>
                <a:lnTo>
                  <a:pt x="109537" y="47028"/>
                </a:lnTo>
                <a:lnTo>
                  <a:pt x="122618" y="63093"/>
                </a:lnTo>
                <a:lnTo>
                  <a:pt x="131305" y="93573"/>
                </a:lnTo>
                <a:lnTo>
                  <a:pt x="134454" y="141503"/>
                </a:lnTo>
                <a:lnTo>
                  <a:pt x="134454" y="11696"/>
                </a:lnTo>
                <a:lnTo>
                  <a:pt x="131241" y="8788"/>
                </a:lnTo>
                <a:lnTo>
                  <a:pt x="93230" y="0"/>
                </a:lnTo>
                <a:lnTo>
                  <a:pt x="55003" y="8737"/>
                </a:lnTo>
                <a:lnTo>
                  <a:pt x="25590" y="35102"/>
                </a:lnTo>
                <a:lnTo>
                  <a:pt x="6680" y="79286"/>
                </a:lnTo>
                <a:lnTo>
                  <a:pt x="0" y="141503"/>
                </a:lnTo>
                <a:lnTo>
                  <a:pt x="6680" y="203911"/>
                </a:lnTo>
                <a:lnTo>
                  <a:pt x="25590" y="248881"/>
                </a:lnTo>
                <a:lnTo>
                  <a:pt x="55003" y="276098"/>
                </a:lnTo>
                <a:lnTo>
                  <a:pt x="93230" y="285229"/>
                </a:lnTo>
                <a:lnTo>
                  <a:pt x="131241" y="276098"/>
                </a:lnTo>
                <a:lnTo>
                  <a:pt x="160540" y="248881"/>
                </a:lnTo>
                <a:lnTo>
                  <a:pt x="163207" y="242519"/>
                </a:lnTo>
                <a:lnTo>
                  <a:pt x="179400" y="203911"/>
                </a:lnTo>
                <a:lnTo>
                  <a:pt x="186080" y="141503"/>
                </a:lnTo>
                <a:close/>
              </a:path>
              <a:path w="395605" h="285750">
                <a:moveTo>
                  <a:pt x="395173" y="233984"/>
                </a:moveTo>
                <a:lnTo>
                  <a:pt x="335381" y="233984"/>
                </a:lnTo>
                <a:lnTo>
                  <a:pt x="325018" y="234238"/>
                </a:lnTo>
                <a:lnTo>
                  <a:pt x="313512" y="234911"/>
                </a:lnTo>
                <a:lnTo>
                  <a:pt x="301802" y="235864"/>
                </a:lnTo>
                <a:lnTo>
                  <a:pt x="290817" y="236956"/>
                </a:lnTo>
                <a:lnTo>
                  <a:pt x="326237" y="199478"/>
                </a:lnTo>
                <a:lnTo>
                  <a:pt x="355295" y="161099"/>
                </a:lnTo>
                <a:lnTo>
                  <a:pt x="374954" y="122567"/>
                </a:lnTo>
                <a:lnTo>
                  <a:pt x="382181" y="84683"/>
                </a:lnTo>
                <a:lnTo>
                  <a:pt x="375970" y="49822"/>
                </a:lnTo>
                <a:lnTo>
                  <a:pt x="358406" y="23114"/>
                </a:lnTo>
                <a:lnTo>
                  <a:pt x="331101" y="6019"/>
                </a:lnTo>
                <a:lnTo>
                  <a:pt x="295643" y="0"/>
                </a:lnTo>
                <a:lnTo>
                  <a:pt x="269722" y="2743"/>
                </a:lnTo>
                <a:lnTo>
                  <a:pt x="247408" y="10769"/>
                </a:lnTo>
                <a:lnTo>
                  <a:pt x="227380" y="23812"/>
                </a:lnTo>
                <a:lnTo>
                  <a:pt x="208356" y="41592"/>
                </a:lnTo>
                <a:lnTo>
                  <a:pt x="238074" y="71310"/>
                </a:lnTo>
                <a:lnTo>
                  <a:pt x="248945" y="60477"/>
                </a:lnTo>
                <a:lnTo>
                  <a:pt x="260959" y="51485"/>
                </a:lnTo>
                <a:lnTo>
                  <a:pt x="274167" y="45351"/>
                </a:lnTo>
                <a:lnTo>
                  <a:pt x="288582" y="43078"/>
                </a:lnTo>
                <a:lnTo>
                  <a:pt x="305993" y="46126"/>
                </a:lnTo>
                <a:lnTo>
                  <a:pt x="318947" y="54914"/>
                </a:lnTo>
                <a:lnTo>
                  <a:pt x="327025" y="68935"/>
                </a:lnTo>
                <a:lnTo>
                  <a:pt x="329806" y="87655"/>
                </a:lnTo>
                <a:lnTo>
                  <a:pt x="321741" y="121234"/>
                </a:lnTo>
                <a:lnTo>
                  <a:pt x="298373" y="158864"/>
                </a:lnTo>
                <a:lnTo>
                  <a:pt x="261023" y="201091"/>
                </a:lnTo>
                <a:lnTo>
                  <a:pt x="210959" y="248462"/>
                </a:lnTo>
                <a:lnTo>
                  <a:pt x="210959" y="280035"/>
                </a:lnTo>
                <a:lnTo>
                  <a:pt x="395173" y="280035"/>
                </a:lnTo>
                <a:lnTo>
                  <a:pt x="395173" y="233984"/>
                </a:lnTo>
                <a:close/>
              </a:path>
            </a:pathLst>
          </a:custGeom>
          <a:solidFill>
            <a:srgbClr val="C1C1C1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153724" y="103727"/>
            <a:ext cx="274665" cy="149137"/>
            <a:chOff x="7615911" y="114387"/>
            <a:chExt cx="302895" cy="164465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5911" y="114387"/>
              <a:ext cx="137267" cy="16418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83307" y="114387"/>
              <a:ext cx="135128" cy="164364"/>
            </a:xfrm>
            <a:prstGeom prst="rect">
              <a:avLst/>
            </a:prstGeom>
          </p:spPr>
        </p:pic>
      </p:grpSp>
      <p:sp>
        <p:nvSpPr>
          <p:cNvPr id="19" name="object 19"/>
          <p:cNvSpPr/>
          <p:nvPr/>
        </p:nvSpPr>
        <p:spPr>
          <a:xfrm>
            <a:off x="8555437" y="103888"/>
            <a:ext cx="21881" cy="19002"/>
          </a:xfrm>
          <a:custGeom>
            <a:avLst/>
            <a:gdLst/>
            <a:ahLst/>
            <a:cxnLst/>
            <a:rect l="l" t="t" r="r" b="b"/>
            <a:pathLst>
              <a:path w="24129" h="20955">
                <a:moveTo>
                  <a:pt x="23531" y="20501"/>
                </a:moveTo>
                <a:lnTo>
                  <a:pt x="0" y="20501"/>
                </a:lnTo>
                <a:lnTo>
                  <a:pt x="0" y="0"/>
                </a:lnTo>
                <a:lnTo>
                  <a:pt x="23531" y="0"/>
                </a:lnTo>
                <a:lnTo>
                  <a:pt x="23531" y="20501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458595" y="109946"/>
            <a:ext cx="122649" cy="140500"/>
          </a:xfrm>
          <a:custGeom>
            <a:avLst/>
            <a:gdLst/>
            <a:ahLst/>
            <a:cxnLst/>
            <a:rect l="l" t="t" r="r" b="b"/>
            <a:pathLst>
              <a:path w="135254" h="154940">
                <a:moveTo>
                  <a:pt x="130314" y="13970"/>
                </a:moveTo>
                <a:lnTo>
                  <a:pt x="106794" y="13970"/>
                </a:lnTo>
                <a:lnTo>
                  <a:pt x="106794" y="31750"/>
                </a:lnTo>
                <a:lnTo>
                  <a:pt x="106794" y="43180"/>
                </a:lnTo>
                <a:lnTo>
                  <a:pt x="77546" y="43180"/>
                </a:lnTo>
                <a:lnTo>
                  <a:pt x="77546" y="36830"/>
                </a:lnTo>
                <a:lnTo>
                  <a:pt x="77546" y="31750"/>
                </a:lnTo>
                <a:lnTo>
                  <a:pt x="106794" y="31750"/>
                </a:lnTo>
                <a:lnTo>
                  <a:pt x="106794" y="13970"/>
                </a:lnTo>
                <a:lnTo>
                  <a:pt x="77546" y="13970"/>
                </a:lnTo>
                <a:lnTo>
                  <a:pt x="77546" y="0"/>
                </a:lnTo>
                <a:lnTo>
                  <a:pt x="54559" y="0"/>
                </a:lnTo>
                <a:lnTo>
                  <a:pt x="54559" y="13970"/>
                </a:lnTo>
                <a:lnTo>
                  <a:pt x="54559" y="19050"/>
                </a:lnTo>
                <a:lnTo>
                  <a:pt x="54559" y="36830"/>
                </a:lnTo>
                <a:lnTo>
                  <a:pt x="54559" y="43180"/>
                </a:lnTo>
                <a:lnTo>
                  <a:pt x="54559" y="54610"/>
                </a:lnTo>
                <a:lnTo>
                  <a:pt x="23355" y="54610"/>
                </a:lnTo>
                <a:lnTo>
                  <a:pt x="23355" y="36830"/>
                </a:lnTo>
                <a:lnTo>
                  <a:pt x="54559" y="36830"/>
                </a:lnTo>
                <a:lnTo>
                  <a:pt x="54559" y="19050"/>
                </a:lnTo>
                <a:lnTo>
                  <a:pt x="23355" y="19050"/>
                </a:lnTo>
                <a:lnTo>
                  <a:pt x="23355" y="0"/>
                </a:lnTo>
                <a:lnTo>
                  <a:pt x="0" y="0"/>
                </a:lnTo>
                <a:lnTo>
                  <a:pt x="0" y="72390"/>
                </a:lnTo>
                <a:lnTo>
                  <a:pt x="77546" y="72390"/>
                </a:lnTo>
                <a:lnTo>
                  <a:pt x="77546" y="62230"/>
                </a:lnTo>
                <a:lnTo>
                  <a:pt x="106794" y="62230"/>
                </a:lnTo>
                <a:lnTo>
                  <a:pt x="106794" y="77470"/>
                </a:lnTo>
                <a:lnTo>
                  <a:pt x="130314" y="77470"/>
                </a:lnTo>
                <a:lnTo>
                  <a:pt x="130314" y="19050"/>
                </a:lnTo>
                <a:lnTo>
                  <a:pt x="130314" y="13970"/>
                </a:lnTo>
                <a:close/>
              </a:path>
              <a:path w="135254" h="154940">
                <a:moveTo>
                  <a:pt x="134950" y="137160"/>
                </a:moveTo>
                <a:lnTo>
                  <a:pt x="45466" y="137160"/>
                </a:lnTo>
                <a:lnTo>
                  <a:pt x="45466" y="127000"/>
                </a:lnTo>
                <a:lnTo>
                  <a:pt x="130314" y="127000"/>
                </a:lnTo>
                <a:lnTo>
                  <a:pt x="130314" y="110490"/>
                </a:lnTo>
                <a:lnTo>
                  <a:pt x="130314" y="101600"/>
                </a:lnTo>
                <a:lnTo>
                  <a:pt x="130314" y="83820"/>
                </a:lnTo>
                <a:lnTo>
                  <a:pt x="21932" y="83820"/>
                </a:lnTo>
                <a:lnTo>
                  <a:pt x="21932" y="101600"/>
                </a:lnTo>
                <a:lnTo>
                  <a:pt x="106972" y="101600"/>
                </a:lnTo>
                <a:lnTo>
                  <a:pt x="106972" y="110490"/>
                </a:lnTo>
                <a:lnTo>
                  <a:pt x="22288" y="110490"/>
                </a:lnTo>
                <a:lnTo>
                  <a:pt x="22288" y="127000"/>
                </a:lnTo>
                <a:lnTo>
                  <a:pt x="22288" y="137160"/>
                </a:lnTo>
                <a:lnTo>
                  <a:pt x="22288" y="154940"/>
                </a:lnTo>
                <a:lnTo>
                  <a:pt x="134950" y="154940"/>
                </a:lnTo>
                <a:lnTo>
                  <a:pt x="134950" y="13716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46248" y="103564"/>
            <a:ext cx="434529" cy="149045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9139255" y="209934"/>
            <a:ext cx="35701" cy="63340"/>
          </a:xfrm>
          <a:custGeom>
            <a:avLst/>
            <a:gdLst/>
            <a:ahLst/>
            <a:cxnLst/>
            <a:rect l="l" t="t" r="r" b="b"/>
            <a:pathLst>
              <a:path w="39370" h="69850">
                <a:moveTo>
                  <a:pt x="5526" y="69703"/>
                </a:moveTo>
                <a:lnTo>
                  <a:pt x="0" y="55441"/>
                </a:lnTo>
                <a:lnTo>
                  <a:pt x="9133" y="50898"/>
                </a:lnTo>
                <a:lnTo>
                  <a:pt x="15843" y="45169"/>
                </a:lnTo>
                <a:lnTo>
                  <a:pt x="19980" y="38470"/>
                </a:lnTo>
                <a:lnTo>
                  <a:pt x="21392" y="31018"/>
                </a:lnTo>
                <a:lnTo>
                  <a:pt x="11231" y="31018"/>
                </a:lnTo>
                <a:lnTo>
                  <a:pt x="3387" y="25492"/>
                </a:lnTo>
                <a:lnTo>
                  <a:pt x="3387" y="6061"/>
                </a:lnTo>
                <a:lnTo>
                  <a:pt x="11052" y="0"/>
                </a:lnTo>
                <a:lnTo>
                  <a:pt x="20322" y="0"/>
                </a:lnTo>
                <a:lnTo>
                  <a:pt x="28389" y="1757"/>
                </a:lnTo>
                <a:lnTo>
                  <a:pt x="34316" y="6841"/>
                </a:lnTo>
                <a:lnTo>
                  <a:pt x="37971" y="14966"/>
                </a:lnTo>
                <a:lnTo>
                  <a:pt x="39219" y="25849"/>
                </a:lnTo>
                <a:lnTo>
                  <a:pt x="36963" y="40497"/>
                </a:lnTo>
                <a:lnTo>
                  <a:pt x="30395" y="52923"/>
                </a:lnTo>
                <a:lnTo>
                  <a:pt x="19815" y="62776"/>
                </a:lnTo>
                <a:lnTo>
                  <a:pt x="5526" y="69703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9233366" y="103564"/>
            <a:ext cx="585608" cy="149713"/>
            <a:chOff x="8806517" y="114208"/>
            <a:chExt cx="645795" cy="165100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06517" y="114387"/>
              <a:ext cx="470989" cy="16436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99612" y="114208"/>
              <a:ext cx="152599" cy="164186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874216" y="103727"/>
            <a:ext cx="285160" cy="147106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218679" y="103727"/>
            <a:ext cx="276269" cy="149208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593012" y="3190187"/>
            <a:ext cx="397742" cy="209562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7035943" y="3200019"/>
            <a:ext cx="137621" cy="67947"/>
          </a:xfrm>
          <a:custGeom>
            <a:avLst/>
            <a:gdLst/>
            <a:ahLst/>
            <a:cxnLst/>
            <a:rect l="l" t="t" r="r" b="b"/>
            <a:pathLst>
              <a:path w="151765" h="74929">
                <a:moveTo>
                  <a:pt x="151638" y="63500"/>
                </a:moveTo>
                <a:lnTo>
                  <a:pt x="13462" y="63500"/>
                </a:lnTo>
                <a:lnTo>
                  <a:pt x="13462" y="0"/>
                </a:lnTo>
                <a:lnTo>
                  <a:pt x="0" y="0"/>
                </a:lnTo>
                <a:lnTo>
                  <a:pt x="0" y="63500"/>
                </a:lnTo>
                <a:lnTo>
                  <a:pt x="0" y="74930"/>
                </a:lnTo>
                <a:lnTo>
                  <a:pt x="151638" y="74930"/>
                </a:lnTo>
                <a:lnTo>
                  <a:pt x="151638" y="6350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009685" y="3299463"/>
            <a:ext cx="185989" cy="93283"/>
          </a:xfrm>
          <a:custGeom>
            <a:avLst/>
            <a:gdLst/>
            <a:ahLst/>
            <a:cxnLst/>
            <a:rect l="l" t="t" r="r" b="b"/>
            <a:pathLst>
              <a:path w="205104" h="102870">
                <a:moveTo>
                  <a:pt x="181864" y="90995"/>
                </a:moveTo>
                <a:lnTo>
                  <a:pt x="41402" y="90995"/>
                </a:lnTo>
                <a:lnTo>
                  <a:pt x="41402" y="36385"/>
                </a:lnTo>
                <a:lnTo>
                  <a:pt x="27940" y="36385"/>
                </a:lnTo>
                <a:lnTo>
                  <a:pt x="27940" y="90995"/>
                </a:lnTo>
                <a:lnTo>
                  <a:pt x="27940" y="102425"/>
                </a:lnTo>
                <a:lnTo>
                  <a:pt x="181864" y="102425"/>
                </a:lnTo>
                <a:lnTo>
                  <a:pt x="181864" y="90995"/>
                </a:lnTo>
                <a:close/>
              </a:path>
              <a:path w="205104" h="102870">
                <a:moveTo>
                  <a:pt x="204724" y="0"/>
                </a:moveTo>
                <a:lnTo>
                  <a:pt x="0" y="0"/>
                </a:lnTo>
                <a:lnTo>
                  <a:pt x="0" y="11430"/>
                </a:lnTo>
                <a:lnTo>
                  <a:pt x="204724" y="11430"/>
                </a:lnTo>
                <a:lnTo>
                  <a:pt x="204724" y="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288023" y="3192586"/>
            <a:ext cx="382919" cy="204991"/>
            <a:chOff x="6661236" y="3520713"/>
            <a:chExt cx="422275" cy="226060"/>
          </a:xfrm>
        </p:grpSpPr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61236" y="3520967"/>
              <a:ext cx="188470" cy="21996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92124" y="3520713"/>
              <a:ext cx="191010" cy="225808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711831" y="3192817"/>
            <a:ext cx="164686" cy="204302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921661" y="3207327"/>
            <a:ext cx="185646" cy="161461"/>
          </a:xfrm>
          <a:prstGeom prst="rect">
            <a:avLst/>
          </a:prstGeom>
        </p:spPr>
      </p:pic>
      <p:sp>
        <p:nvSpPr>
          <p:cNvPr id="36" name="object 36"/>
          <p:cNvSpPr/>
          <p:nvPr/>
        </p:nvSpPr>
        <p:spPr>
          <a:xfrm>
            <a:off x="8133556" y="3209232"/>
            <a:ext cx="185989" cy="161229"/>
          </a:xfrm>
          <a:custGeom>
            <a:avLst/>
            <a:gdLst/>
            <a:ahLst/>
            <a:cxnLst/>
            <a:rect l="l" t="t" r="r" b="b"/>
            <a:pathLst>
              <a:path w="205104" h="177800">
                <a:moveTo>
                  <a:pt x="204978" y="166370"/>
                </a:moveTo>
                <a:lnTo>
                  <a:pt x="108712" y="166370"/>
                </a:lnTo>
                <a:lnTo>
                  <a:pt x="108712" y="119380"/>
                </a:lnTo>
                <a:lnTo>
                  <a:pt x="183388" y="119380"/>
                </a:lnTo>
                <a:lnTo>
                  <a:pt x="183388" y="107950"/>
                </a:lnTo>
                <a:lnTo>
                  <a:pt x="40132" y="107950"/>
                </a:lnTo>
                <a:lnTo>
                  <a:pt x="40132" y="63500"/>
                </a:lnTo>
                <a:lnTo>
                  <a:pt x="178054" y="63500"/>
                </a:lnTo>
                <a:lnTo>
                  <a:pt x="178054" y="53340"/>
                </a:lnTo>
                <a:lnTo>
                  <a:pt x="178054" y="11430"/>
                </a:lnTo>
                <a:lnTo>
                  <a:pt x="178054" y="0"/>
                </a:lnTo>
                <a:lnTo>
                  <a:pt x="26162" y="0"/>
                </a:lnTo>
                <a:lnTo>
                  <a:pt x="26162" y="11430"/>
                </a:lnTo>
                <a:lnTo>
                  <a:pt x="164846" y="11430"/>
                </a:lnTo>
                <a:lnTo>
                  <a:pt x="164846" y="53340"/>
                </a:lnTo>
                <a:lnTo>
                  <a:pt x="26924" y="53340"/>
                </a:lnTo>
                <a:lnTo>
                  <a:pt x="26924" y="63500"/>
                </a:lnTo>
                <a:lnTo>
                  <a:pt x="26924" y="107950"/>
                </a:lnTo>
                <a:lnTo>
                  <a:pt x="26924" y="119380"/>
                </a:lnTo>
                <a:lnTo>
                  <a:pt x="95250" y="119380"/>
                </a:lnTo>
                <a:lnTo>
                  <a:pt x="95250" y="166370"/>
                </a:lnTo>
                <a:lnTo>
                  <a:pt x="0" y="166370"/>
                </a:lnTo>
                <a:lnTo>
                  <a:pt x="0" y="177800"/>
                </a:lnTo>
                <a:lnTo>
                  <a:pt x="204978" y="177800"/>
                </a:lnTo>
                <a:lnTo>
                  <a:pt x="204978" y="16637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396762" y="3190417"/>
            <a:ext cx="814783" cy="233782"/>
            <a:chOff x="7883928" y="3518321"/>
            <a:chExt cx="898525" cy="257810"/>
          </a:xfrm>
        </p:grpSpPr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95506" y="3530513"/>
              <a:ext cx="209256" cy="21789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32745" y="3518321"/>
              <a:ext cx="212558" cy="23084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7883928" y="3769380"/>
              <a:ext cx="467359" cy="0"/>
            </a:xfrm>
            <a:custGeom>
              <a:avLst/>
              <a:gdLst/>
              <a:ahLst/>
              <a:cxnLst/>
              <a:rect l="l" t="t" r="r" b="b"/>
              <a:pathLst>
                <a:path w="467359">
                  <a:moveTo>
                    <a:pt x="0" y="0"/>
                  </a:moveTo>
                  <a:lnTo>
                    <a:pt x="467277" y="0"/>
                  </a:lnTo>
                </a:path>
              </a:pathLst>
            </a:custGeom>
            <a:ln w="12700">
              <a:solidFill>
                <a:srgbClr val="5D5D5D"/>
              </a:solidFill>
            </a:ln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41" name="object 4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364159" y="3520713"/>
              <a:ext cx="212600" cy="22555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00128" y="3520967"/>
              <a:ext cx="182120" cy="225554"/>
            </a:xfrm>
            <a:prstGeom prst="rect">
              <a:avLst/>
            </a:prstGeom>
          </p:spPr>
        </p:pic>
      </p:grpSp>
      <p:sp>
        <p:nvSpPr>
          <p:cNvPr id="43" name="object 43"/>
          <p:cNvSpPr/>
          <p:nvPr/>
        </p:nvSpPr>
        <p:spPr>
          <a:xfrm>
            <a:off x="9267322" y="3211536"/>
            <a:ext cx="92131" cy="92131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101346" y="11620"/>
                </a:moveTo>
                <a:lnTo>
                  <a:pt x="88392" y="11620"/>
                </a:lnTo>
                <a:lnTo>
                  <a:pt x="88392" y="90868"/>
                </a:lnTo>
                <a:lnTo>
                  <a:pt x="101346" y="90868"/>
                </a:lnTo>
                <a:lnTo>
                  <a:pt x="101346" y="11620"/>
                </a:lnTo>
                <a:close/>
              </a:path>
              <a:path w="101600" h="101600">
                <a:moveTo>
                  <a:pt x="101346" y="0"/>
                </a:moveTo>
                <a:lnTo>
                  <a:pt x="0" y="0"/>
                </a:lnTo>
                <a:lnTo>
                  <a:pt x="0" y="11430"/>
                </a:lnTo>
                <a:lnTo>
                  <a:pt x="0" y="91440"/>
                </a:lnTo>
                <a:lnTo>
                  <a:pt x="0" y="101600"/>
                </a:lnTo>
                <a:lnTo>
                  <a:pt x="101346" y="101600"/>
                </a:lnTo>
                <a:lnTo>
                  <a:pt x="101346" y="91440"/>
                </a:lnTo>
                <a:lnTo>
                  <a:pt x="13208" y="91440"/>
                </a:lnTo>
                <a:lnTo>
                  <a:pt x="13208" y="11430"/>
                </a:lnTo>
                <a:lnTo>
                  <a:pt x="101346" y="11430"/>
                </a:lnTo>
                <a:lnTo>
                  <a:pt x="101346" y="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9402754" y="3191958"/>
            <a:ext cx="44338" cy="150864"/>
          </a:xfrm>
          <a:custGeom>
            <a:avLst/>
            <a:gdLst/>
            <a:ahLst/>
            <a:cxnLst/>
            <a:rect l="l" t="t" r="r" b="b"/>
            <a:pathLst>
              <a:path w="48895" h="166370">
                <a:moveTo>
                  <a:pt x="48768" y="71120"/>
                </a:moveTo>
                <a:lnTo>
                  <a:pt x="13462" y="71120"/>
                </a:lnTo>
                <a:lnTo>
                  <a:pt x="13462" y="0"/>
                </a:lnTo>
                <a:lnTo>
                  <a:pt x="0" y="0"/>
                </a:lnTo>
                <a:lnTo>
                  <a:pt x="0" y="71120"/>
                </a:lnTo>
                <a:lnTo>
                  <a:pt x="0" y="82550"/>
                </a:lnTo>
                <a:lnTo>
                  <a:pt x="0" y="166370"/>
                </a:lnTo>
                <a:lnTo>
                  <a:pt x="13462" y="166370"/>
                </a:lnTo>
                <a:lnTo>
                  <a:pt x="13462" y="82550"/>
                </a:lnTo>
                <a:lnTo>
                  <a:pt x="48768" y="82550"/>
                </a:lnTo>
                <a:lnTo>
                  <a:pt x="48768" y="7112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9290125" y="3329003"/>
            <a:ext cx="135317" cy="63340"/>
          </a:xfrm>
          <a:custGeom>
            <a:avLst/>
            <a:gdLst/>
            <a:ahLst/>
            <a:cxnLst/>
            <a:rect l="l" t="t" r="r" b="b"/>
            <a:pathLst>
              <a:path w="149225" h="69850">
                <a:moveTo>
                  <a:pt x="148844" y="58420"/>
                </a:moveTo>
                <a:lnTo>
                  <a:pt x="13462" y="58420"/>
                </a:lnTo>
                <a:lnTo>
                  <a:pt x="13462" y="0"/>
                </a:lnTo>
                <a:lnTo>
                  <a:pt x="0" y="0"/>
                </a:lnTo>
                <a:lnTo>
                  <a:pt x="0" y="58420"/>
                </a:lnTo>
                <a:lnTo>
                  <a:pt x="0" y="69850"/>
                </a:lnTo>
                <a:lnTo>
                  <a:pt x="148844" y="69850"/>
                </a:lnTo>
                <a:lnTo>
                  <a:pt x="148844" y="5842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6584490" y="3512530"/>
            <a:ext cx="194051" cy="204991"/>
            <a:chOff x="5885395" y="3873540"/>
            <a:chExt cx="213995" cy="226060"/>
          </a:xfrm>
        </p:grpSpPr>
        <p:sp>
          <p:nvSpPr>
            <p:cNvPr id="47" name="object 47"/>
            <p:cNvSpPr/>
            <p:nvPr/>
          </p:nvSpPr>
          <p:spPr>
            <a:xfrm>
              <a:off x="5888040" y="3876186"/>
              <a:ext cx="208279" cy="220345"/>
            </a:xfrm>
            <a:custGeom>
              <a:avLst/>
              <a:gdLst/>
              <a:ahLst/>
              <a:cxnLst/>
              <a:rect l="l" t="t" r="r" b="b"/>
              <a:pathLst>
                <a:path w="208279" h="220345">
                  <a:moveTo>
                    <a:pt x="7112" y="134875"/>
                  </a:moveTo>
                  <a:lnTo>
                    <a:pt x="0" y="123953"/>
                  </a:lnTo>
                  <a:lnTo>
                    <a:pt x="22511" y="111408"/>
                  </a:lnTo>
                  <a:lnTo>
                    <a:pt x="40831" y="93123"/>
                  </a:lnTo>
                  <a:lnTo>
                    <a:pt x="53150" y="70124"/>
                  </a:lnTo>
                  <a:lnTo>
                    <a:pt x="57658" y="43434"/>
                  </a:lnTo>
                  <a:lnTo>
                    <a:pt x="57658" y="13716"/>
                  </a:lnTo>
                  <a:lnTo>
                    <a:pt x="70612" y="13716"/>
                  </a:lnTo>
                  <a:lnTo>
                    <a:pt x="70612" y="44450"/>
                  </a:lnTo>
                  <a:lnTo>
                    <a:pt x="75304" y="67882"/>
                  </a:lnTo>
                  <a:lnTo>
                    <a:pt x="78024" y="72390"/>
                  </a:lnTo>
                  <a:lnTo>
                    <a:pt x="64770" y="72390"/>
                  </a:lnTo>
                  <a:lnTo>
                    <a:pt x="55654" y="93048"/>
                  </a:lnTo>
                  <a:lnTo>
                    <a:pt x="42513" y="110586"/>
                  </a:lnTo>
                  <a:lnTo>
                    <a:pt x="26086" y="124648"/>
                  </a:lnTo>
                  <a:lnTo>
                    <a:pt x="7112" y="134875"/>
                  </a:lnTo>
                  <a:close/>
                </a:path>
                <a:path w="208279" h="220345">
                  <a:moveTo>
                    <a:pt x="121921" y="128525"/>
                  </a:moveTo>
                  <a:lnTo>
                    <a:pt x="103597" y="119183"/>
                  </a:lnTo>
                  <a:lnTo>
                    <a:pt x="87345" y="106363"/>
                  </a:lnTo>
                  <a:lnTo>
                    <a:pt x="74093" y="90591"/>
                  </a:lnTo>
                  <a:lnTo>
                    <a:pt x="64770" y="72390"/>
                  </a:lnTo>
                  <a:lnTo>
                    <a:pt x="78024" y="72390"/>
                  </a:lnTo>
                  <a:lnTo>
                    <a:pt x="87948" y="88837"/>
                  </a:lnTo>
                  <a:lnTo>
                    <a:pt x="106403" y="105887"/>
                  </a:lnTo>
                  <a:lnTo>
                    <a:pt x="128525" y="117603"/>
                  </a:lnTo>
                  <a:lnTo>
                    <a:pt x="121921" y="128525"/>
                  </a:lnTo>
                  <a:close/>
                </a:path>
                <a:path w="208279" h="220345">
                  <a:moveTo>
                    <a:pt x="172976" y="167896"/>
                  </a:moveTo>
                  <a:lnTo>
                    <a:pt x="159513" y="167896"/>
                  </a:lnTo>
                  <a:lnTo>
                    <a:pt x="159513" y="0"/>
                  </a:lnTo>
                  <a:lnTo>
                    <a:pt x="172976" y="0"/>
                  </a:lnTo>
                  <a:lnTo>
                    <a:pt x="172976" y="71374"/>
                  </a:lnTo>
                  <a:lnTo>
                    <a:pt x="208282" y="71374"/>
                  </a:lnTo>
                  <a:lnTo>
                    <a:pt x="208282" y="83059"/>
                  </a:lnTo>
                  <a:lnTo>
                    <a:pt x="172976" y="83059"/>
                  </a:lnTo>
                  <a:lnTo>
                    <a:pt x="172976" y="167896"/>
                  </a:lnTo>
                  <a:close/>
                </a:path>
                <a:path w="208279" h="220345">
                  <a:moveTo>
                    <a:pt x="183898" y="220220"/>
                  </a:moveTo>
                  <a:lnTo>
                    <a:pt x="36068" y="220220"/>
                  </a:lnTo>
                  <a:lnTo>
                    <a:pt x="36068" y="151639"/>
                  </a:lnTo>
                  <a:lnTo>
                    <a:pt x="49530" y="151639"/>
                  </a:lnTo>
                  <a:lnTo>
                    <a:pt x="49530" y="208790"/>
                  </a:lnTo>
                  <a:lnTo>
                    <a:pt x="183898" y="208790"/>
                  </a:lnTo>
                  <a:lnTo>
                    <a:pt x="183898" y="220220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5888040" y="3876186"/>
              <a:ext cx="208279" cy="220345"/>
            </a:xfrm>
            <a:custGeom>
              <a:avLst/>
              <a:gdLst/>
              <a:ahLst/>
              <a:cxnLst/>
              <a:rect l="l" t="t" r="r" b="b"/>
              <a:pathLst>
                <a:path w="208279" h="220345">
                  <a:moveTo>
                    <a:pt x="128525" y="117603"/>
                  </a:moveTo>
                  <a:lnTo>
                    <a:pt x="106403" y="105887"/>
                  </a:lnTo>
                  <a:lnTo>
                    <a:pt x="87948" y="88837"/>
                  </a:lnTo>
                  <a:lnTo>
                    <a:pt x="75304" y="67882"/>
                  </a:lnTo>
                  <a:lnTo>
                    <a:pt x="70612" y="44450"/>
                  </a:lnTo>
                  <a:lnTo>
                    <a:pt x="70612" y="13716"/>
                  </a:lnTo>
                  <a:lnTo>
                    <a:pt x="57658" y="13716"/>
                  </a:lnTo>
                  <a:lnTo>
                    <a:pt x="57658" y="43434"/>
                  </a:lnTo>
                  <a:lnTo>
                    <a:pt x="53150" y="70124"/>
                  </a:lnTo>
                  <a:lnTo>
                    <a:pt x="40831" y="93123"/>
                  </a:lnTo>
                  <a:lnTo>
                    <a:pt x="22511" y="111408"/>
                  </a:lnTo>
                  <a:lnTo>
                    <a:pt x="0" y="123953"/>
                  </a:lnTo>
                  <a:lnTo>
                    <a:pt x="7112" y="134875"/>
                  </a:lnTo>
                  <a:lnTo>
                    <a:pt x="26086" y="124648"/>
                  </a:lnTo>
                  <a:lnTo>
                    <a:pt x="42513" y="110586"/>
                  </a:lnTo>
                  <a:lnTo>
                    <a:pt x="55654" y="93048"/>
                  </a:lnTo>
                  <a:lnTo>
                    <a:pt x="64770" y="72390"/>
                  </a:lnTo>
                  <a:lnTo>
                    <a:pt x="74093" y="90591"/>
                  </a:lnTo>
                  <a:lnTo>
                    <a:pt x="87345" y="106363"/>
                  </a:lnTo>
                  <a:lnTo>
                    <a:pt x="103597" y="119183"/>
                  </a:lnTo>
                  <a:lnTo>
                    <a:pt x="121921" y="128525"/>
                  </a:lnTo>
                  <a:lnTo>
                    <a:pt x="128525" y="117603"/>
                  </a:lnTo>
                  <a:close/>
                </a:path>
                <a:path w="208279" h="220345">
                  <a:moveTo>
                    <a:pt x="49530" y="151639"/>
                  </a:moveTo>
                  <a:lnTo>
                    <a:pt x="36068" y="151639"/>
                  </a:lnTo>
                  <a:lnTo>
                    <a:pt x="36068" y="220220"/>
                  </a:lnTo>
                  <a:lnTo>
                    <a:pt x="183898" y="220220"/>
                  </a:lnTo>
                  <a:lnTo>
                    <a:pt x="183898" y="208790"/>
                  </a:lnTo>
                  <a:lnTo>
                    <a:pt x="49530" y="208790"/>
                  </a:lnTo>
                  <a:lnTo>
                    <a:pt x="49530" y="151639"/>
                  </a:lnTo>
                  <a:close/>
                </a:path>
                <a:path w="208279" h="220345">
                  <a:moveTo>
                    <a:pt x="172976" y="71374"/>
                  </a:moveTo>
                  <a:lnTo>
                    <a:pt x="172976" y="0"/>
                  </a:lnTo>
                  <a:lnTo>
                    <a:pt x="159513" y="0"/>
                  </a:lnTo>
                  <a:lnTo>
                    <a:pt x="159513" y="167896"/>
                  </a:lnTo>
                  <a:lnTo>
                    <a:pt x="172976" y="167896"/>
                  </a:lnTo>
                  <a:lnTo>
                    <a:pt x="172976" y="83059"/>
                  </a:lnTo>
                  <a:lnTo>
                    <a:pt x="208282" y="83059"/>
                  </a:lnTo>
                  <a:lnTo>
                    <a:pt x="208282" y="71374"/>
                  </a:lnTo>
                  <a:lnTo>
                    <a:pt x="172976" y="71374"/>
                  </a:lnTo>
                  <a:close/>
                </a:path>
              </a:pathLst>
            </a:custGeom>
            <a:ln w="5291">
              <a:solidFill>
                <a:srgbClr val="5D5D5D"/>
              </a:solidFill>
            </a:ln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9" name="object 49"/>
          <p:cNvGrpSpPr/>
          <p:nvPr/>
        </p:nvGrpSpPr>
        <p:grpSpPr>
          <a:xfrm>
            <a:off x="6795241" y="3512530"/>
            <a:ext cx="831482" cy="209598"/>
            <a:chOff x="6117807" y="3873540"/>
            <a:chExt cx="916940" cy="231140"/>
          </a:xfrm>
        </p:grpSpPr>
        <p:sp>
          <p:nvSpPr>
            <p:cNvPr id="50" name="object 50"/>
            <p:cNvSpPr/>
            <p:nvPr/>
          </p:nvSpPr>
          <p:spPr>
            <a:xfrm>
              <a:off x="6120447" y="3885590"/>
              <a:ext cx="205104" cy="216535"/>
            </a:xfrm>
            <a:custGeom>
              <a:avLst/>
              <a:gdLst/>
              <a:ahLst/>
              <a:cxnLst/>
              <a:rect l="l" t="t" r="r" b="b"/>
              <a:pathLst>
                <a:path w="205104" h="216535">
                  <a:moveTo>
                    <a:pt x="177800" y="34480"/>
                  </a:moveTo>
                  <a:lnTo>
                    <a:pt x="40894" y="34480"/>
                  </a:lnTo>
                  <a:lnTo>
                    <a:pt x="40894" y="190"/>
                  </a:lnTo>
                  <a:lnTo>
                    <a:pt x="27432" y="190"/>
                  </a:lnTo>
                  <a:lnTo>
                    <a:pt x="27432" y="34480"/>
                  </a:lnTo>
                  <a:lnTo>
                    <a:pt x="27432" y="45910"/>
                  </a:lnTo>
                  <a:lnTo>
                    <a:pt x="27432" y="85280"/>
                  </a:lnTo>
                  <a:lnTo>
                    <a:pt x="27432" y="96710"/>
                  </a:lnTo>
                  <a:lnTo>
                    <a:pt x="177800" y="96710"/>
                  </a:lnTo>
                  <a:lnTo>
                    <a:pt x="177800" y="85280"/>
                  </a:lnTo>
                  <a:lnTo>
                    <a:pt x="40894" y="85280"/>
                  </a:lnTo>
                  <a:lnTo>
                    <a:pt x="40894" y="45910"/>
                  </a:lnTo>
                  <a:lnTo>
                    <a:pt x="164338" y="45910"/>
                  </a:lnTo>
                  <a:lnTo>
                    <a:pt x="164338" y="84836"/>
                  </a:lnTo>
                  <a:lnTo>
                    <a:pt x="177800" y="84836"/>
                  </a:lnTo>
                  <a:lnTo>
                    <a:pt x="177800" y="45910"/>
                  </a:lnTo>
                  <a:lnTo>
                    <a:pt x="177800" y="45466"/>
                  </a:lnTo>
                  <a:lnTo>
                    <a:pt x="177800" y="34480"/>
                  </a:lnTo>
                  <a:close/>
                </a:path>
                <a:path w="205104" h="216535">
                  <a:moveTo>
                    <a:pt x="177800" y="0"/>
                  </a:moveTo>
                  <a:lnTo>
                    <a:pt x="164338" y="0"/>
                  </a:lnTo>
                  <a:lnTo>
                    <a:pt x="164338" y="34290"/>
                  </a:lnTo>
                  <a:lnTo>
                    <a:pt x="177800" y="34290"/>
                  </a:lnTo>
                  <a:lnTo>
                    <a:pt x="177800" y="0"/>
                  </a:lnTo>
                  <a:close/>
                </a:path>
                <a:path w="205104" h="216535">
                  <a:moveTo>
                    <a:pt x="204978" y="126746"/>
                  </a:moveTo>
                  <a:lnTo>
                    <a:pt x="0" y="126746"/>
                  </a:lnTo>
                  <a:lnTo>
                    <a:pt x="0" y="138176"/>
                  </a:lnTo>
                  <a:lnTo>
                    <a:pt x="95250" y="138176"/>
                  </a:lnTo>
                  <a:lnTo>
                    <a:pt x="95250" y="216408"/>
                  </a:lnTo>
                  <a:lnTo>
                    <a:pt x="108712" y="216408"/>
                  </a:lnTo>
                  <a:lnTo>
                    <a:pt x="108712" y="138176"/>
                  </a:lnTo>
                  <a:lnTo>
                    <a:pt x="204978" y="138176"/>
                  </a:lnTo>
                  <a:lnTo>
                    <a:pt x="204978" y="126746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6120453" y="3885584"/>
              <a:ext cx="205104" cy="216535"/>
            </a:xfrm>
            <a:custGeom>
              <a:avLst/>
              <a:gdLst/>
              <a:ahLst/>
              <a:cxnLst/>
              <a:rect l="l" t="t" r="r" b="b"/>
              <a:pathLst>
                <a:path w="205104" h="216535">
                  <a:moveTo>
                    <a:pt x="164340" y="84837"/>
                  </a:moveTo>
                  <a:lnTo>
                    <a:pt x="40894" y="84837"/>
                  </a:lnTo>
                  <a:lnTo>
                    <a:pt x="40894" y="45466"/>
                  </a:lnTo>
                  <a:lnTo>
                    <a:pt x="164340" y="45466"/>
                  </a:lnTo>
                  <a:lnTo>
                    <a:pt x="164340" y="84837"/>
                  </a:lnTo>
                  <a:close/>
                </a:path>
                <a:path w="205104" h="216535">
                  <a:moveTo>
                    <a:pt x="177802" y="0"/>
                  </a:moveTo>
                  <a:lnTo>
                    <a:pt x="164340" y="0"/>
                  </a:lnTo>
                  <a:lnTo>
                    <a:pt x="164340" y="34290"/>
                  </a:lnTo>
                  <a:lnTo>
                    <a:pt x="40894" y="34290"/>
                  </a:lnTo>
                  <a:lnTo>
                    <a:pt x="40894" y="0"/>
                  </a:lnTo>
                  <a:lnTo>
                    <a:pt x="27432" y="0"/>
                  </a:lnTo>
                  <a:lnTo>
                    <a:pt x="27432" y="96267"/>
                  </a:lnTo>
                  <a:lnTo>
                    <a:pt x="177802" y="96267"/>
                  </a:lnTo>
                  <a:lnTo>
                    <a:pt x="177802" y="0"/>
                  </a:lnTo>
                  <a:close/>
                </a:path>
                <a:path w="205104" h="216535">
                  <a:moveTo>
                    <a:pt x="204980" y="126747"/>
                  </a:moveTo>
                  <a:lnTo>
                    <a:pt x="0" y="126747"/>
                  </a:lnTo>
                  <a:lnTo>
                    <a:pt x="0" y="138177"/>
                  </a:lnTo>
                  <a:lnTo>
                    <a:pt x="95251" y="138177"/>
                  </a:lnTo>
                  <a:lnTo>
                    <a:pt x="95251" y="216410"/>
                  </a:lnTo>
                  <a:lnTo>
                    <a:pt x="108713" y="216410"/>
                  </a:lnTo>
                  <a:lnTo>
                    <a:pt x="108713" y="138177"/>
                  </a:lnTo>
                  <a:lnTo>
                    <a:pt x="204980" y="138177"/>
                  </a:lnTo>
                  <a:lnTo>
                    <a:pt x="204980" y="126747"/>
                  </a:lnTo>
                  <a:close/>
                </a:path>
              </a:pathLst>
            </a:custGeom>
            <a:ln w="5291">
              <a:solidFill>
                <a:srgbClr val="5D5D5D"/>
              </a:solidFill>
            </a:ln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52" name="object 5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358348" y="3874048"/>
              <a:ext cx="189952" cy="22500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582887" y="3873540"/>
              <a:ext cx="451575" cy="231100"/>
            </a:xfrm>
            <a:prstGeom prst="rect">
              <a:avLst/>
            </a:prstGeom>
          </p:spPr>
        </p:pic>
      </p:grpSp>
      <p:grpSp>
        <p:nvGrpSpPr>
          <p:cNvPr id="54" name="object 54"/>
          <p:cNvGrpSpPr/>
          <p:nvPr/>
        </p:nvGrpSpPr>
        <p:grpSpPr>
          <a:xfrm>
            <a:off x="7707165" y="3511378"/>
            <a:ext cx="1255285" cy="210750"/>
            <a:chOff x="7123457" y="3872270"/>
            <a:chExt cx="1384300" cy="232410"/>
          </a:xfrm>
        </p:grpSpPr>
        <p:pic>
          <p:nvPicPr>
            <p:cNvPr id="55" name="object 5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123457" y="3890304"/>
              <a:ext cx="210018" cy="183347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361966" y="3873794"/>
              <a:ext cx="211796" cy="23084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593109" y="3872270"/>
              <a:ext cx="187920" cy="23160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824506" y="3890304"/>
              <a:ext cx="210018" cy="183347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071905" y="3873794"/>
              <a:ext cx="182077" cy="22525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289332" y="3873540"/>
              <a:ext cx="217892" cy="231100"/>
            </a:xfrm>
            <a:prstGeom prst="rect">
              <a:avLst/>
            </a:prstGeom>
          </p:spPr>
        </p:pic>
      </p:grpSp>
      <p:sp>
        <p:nvSpPr>
          <p:cNvPr id="61" name="object 61"/>
          <p:cNvSpPr/>
          <p:nvPr/>
        </p:nvSpPr>
        <p:spPr>
          <a:xfrm>
            <a:off x="9006982" y="3522477"/>
            <a:ext cx="137621" cy="67947"/>
          </a:xfrm>
          <a:custGeom>
            <a:avLst/>
            <a:gdLst/>
            <a:ahLst/>
            <a:cxnLst/>
            <a:rect l="l" t="t" r="r" b="b"/>
            <a:pathLst>
              <a:path w="151765" h="74929">
                <a:moveTo>
                  <a:pt x="151638" y="63500"/>
                </a:moveTo>
                <a:lnTo>
                  <a:pt x="13462" y="63500"/>
                </a:lnTo>
                <a:lnTo>
                  <a:pt x="13462" y="0"/>
                </a:lnTo>
                <a:lnTo>
                  <a:pt x="0" y="0"/>
                </a:lnTo>
                <a:lnTo>
                  <a:pt x="0" y="63500"/>
                </a:lnTo>
                <a:lnTo>
                  <a:pt x="0" y="74930"/>
                </a:lnTo>
                <a:lnTo>
                  <a:pt x="151638" y="74930"/>
                </a:lnTo>
                <a:lnTo>
                  <a:pt x="151638" y="6350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8980724" y="3621807"/>
            <a:ext cx="185989" cy="93283"/>
          </a:xfrm>
          <a:custGeom>
            <a:avLst/>
            <a:gdLst/>
            <a:ahLst/>
            <a:cxnLst/>
            <a:rect l="l" t="t" r="r" b="b"/>
            <a:pathLst>
              <a:path w="205104" h="102870">
                <a:moveTo>
                  <a:pt x="181864" y="91122"/>
                </a:moveTo>
                <a:lnTo>
                  <a:pt x="41402" y="91122"/>
                </a:lnTo>
                <a:lnTo>
                  <a:pt x="41402" y="36512"/>
                </a:lnTo>
                <a:lnTo>
                  <a:pt x="27940" y="36512"/>
                </a:lnTo>
                <a:lnTo>
                  <a:pt x="27940" y="91122"/>
                </a:lnTo>
                <a:lnTo>
                  <a:pt x="27940" y="102552"/>
                </a:lnTo>
                <a:lnTo>
                  <a:pt x="181864" y="102552"/>
                </a:lnTo>
                <a:lnTo>
                  <a:pt x="181864" y="91122"/>
                </a:lnTo>
                <a:close/>
              </a:path>
              <a:path w="205104" h="102870">
                <a:moveTo>
                  <a:pt x="204724" y="0"/>
                </a:moveTo>
                <a:lnTo>
                  <a:pt x="0" y="0"/>
                </a:lnTo>
                <a:lnTo>
                  <a:pt x="0" y="11430"/>
                </a:lnTo>
                <a:lnTo>
                  <a:pt x="204724" y="11430"/>
                </a:lnTo>
                <a:lnTo>
                  <a:pt x="204724" y="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6583568" y="3835104"/>
            <a:ext cx="382919" cy="209598"/>
            <a:chOff x="5884378" y="4229267"/>
            <a:chExt cx="422275" cy="231140"/>
          </a:xfrm>
        </p:grpSpPr>
        <p:pic>
          <p:nvPicPr>
            <p:cNvPr id="64" name="object 6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884378" y="4238919"/>
              <a:ext cx="210018" cy="22094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119077" y="4229267"/>
              <a:ext cx="187412" cy="230846"/>
            </a:xfrm>
            <a:prstGeom prst="rect">
              <a:avLst/>
            </a:prstGeom>
          </p:spPr>
        </p:pic>
      </p:grpSp>
      <p:grpSp>
        <p:nvGrpSpPr>
          <p:cNvPr id="66" name="object 66"/>
          <p:cNvGrpSpPr/>
          <p:nvPr/>
        </p:nvGrpSpPr>
        <p:grpSpPr>
          <a:xfrm>
            <a:off x="6573068" y="3834874"/>
            <a:ext cx="1174670" cy="234358"/>
            <a:chOff x="5872800" y="4229013"/>
            <a:chExt cx="1295400" cy="258445"/>
          </a:xfrm>
        </p:grpSpPr>
        <p:sp>
          <p:nvSpPr>
            <p:cNvPr id="67" name="object 67"/>
            <p:cNvSpPr/>
            <p:nvPr/>
          </p:nvSpPr>
          <p:spPr>
            <a:xfrm>
              <a:off x="6353628" y="4415303"/>
              <a:ext cx="34925" cy="69215"/>
            </a:xfrm>
            <a:custGeom>
              <a:avLst/>
              <a:gdLst/>
              <a:ahLst/>
              <a:cxnLst/>
              <a:rect l="l" t="t" r="r" b="b"/>
              <a:pathLst>
                <a:path w="34925" h="69214">
                  <a:moveTo>
                    <a:pt x="4318" y="69088"/>
                  </a:moveTo>
                  <a:lnTo>
                    <a:pt x="0" y="59436"/>
                  </a:lnTo>
                  <a:lnTo>
                    <a:pt x="9029" y="53404"/>
                  </a:lnTo>
                  <a:lnTo>
                    <a:pt x="16033" y="45657"/>
                  </a:lnTo>
                  <a:lnTo>
                    <a:pt x="20609" y="36290"/>
                  </a:lnTo>
                  <a:lnTo>
                    <a:pt x="22352" y="25400"/>
                  </a:lnTo>
                  <a:lnTo>
                    <a:pt x="21336" y="25654"/>
                  </a:lnTo>
                  <a:lnTo>
                    <a:pt x="12192" y="25654"/>
                  </a:lnTo>
                  <a:lnTo>
                    <a:pt x="6096" y="21082"/>
                  </a:lnTo>
                  <a:lnTo>
                    <a:pt x="6096" y="4572"/>
                  </a:lnTo>
                  <a:lnTo>
                    <a:pt x="12700" y="0"/>
                  </a:lnTo>
                  <a:lnTo>
                    <a:pt x="19558" y="0"/>
                  </a:lnTo>
                  <a:lnTo>
                    <a:pt x="25797" y="1520"/>
                  </a:lnTo>
                  <a:lnTo>
                    <a:pt x="30607" y="5873"/>
                  </a:lnTo>
                  <a:lnTo>
                    <a:pt x="33703" y="12751"/>
                  </a:lnTo>
                  <a:lnTo>
                    <a:pt x="34798" y="21844"/>
                  </a:lnTo>
                  <a:lnTo>
                    <a:pt x="32571" y="36834"/>
                  </a:lnTo>
                  <a:lnTo>
                    <a:pt x="26321" y="49943"/>
                  </a:lnTo>
                  <a:lnTo>
                    <a:pt x="16688" y="60813"/>
                  </a:lnTo>
                  <a:lnTo>
                    <a:pt x="4318" y="69088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6353628" y="4415303"/>
              <a:ext cx="34925" cy="69215"/>
            </a:xfrm>
            <a:custGeom>
              <a:avLst/>
              <a:gdLst/>
              <a:ahLst/>
              <a:cxnLst/>
              <a:rect l="l" t="t" r="r" b="b"/>
              <a:pathLst>
                <a:path w="34925" h="69214">
                  <a:moveTo>
                    <a:pt x="4318" y="69088"/>
                  </a:moveTo>
                  <a:lnTo>
                    <a:pt x="16688" y="60813"/>
                  </a:lnTo>
                  <a:lnTo>
                    <a:pt x="26321" y="49943"/>
                  </a:lnTo>
                  <a:lnTo>
                    <a:pt x="32571" y="36834"/>
                  </a:lnTo>
                  <a:lnTo>
                    <a:pt x="34798" y="21844"/>
                  </a:lnTo>
                  <a:lnTo>
                    <a:pt x="33703" y="12751"/>
                  </a:lnTo>
                  <a:lnTo>
                    <a:pt x="30607" y="5873"/>
                  </a:lnTo>
                  <a:lnTo>
                    <a:pt x="25797" y="1520"/>
                  </a:lnTo>
                  <a:lnTo>
                    <a:pt x="19558" y="0"/>
                  </a:lnTo>
                  <a:lnTo>
                    <a:pt x="12700" y="0"/>
                  </a:lnTo>
                  <a:lnTo>
                    <a:pt x="6096" y="4572"/>
                  </a:lnTo>
                  <a:lnTo>
                    <a:pt x="6096" y="12700"/>
                  </a:lnTo>
                  <a:lnTo>
                    <a:pt x="6096" y="21082"/>
                  </a:lnTo>
                  <a:lnTo>
                    <a:pt x="12192" y="25654"/>
                  </a:lnTo>
                  <a:lnTo>
                    <a:pt x="19304" y="25654"/>
                  </a:lnTo>
                  <a:lnTo>
                    <a:pt x="20320" y="25654"/>
                  </a:lnTo>
                  <a:lnTo>
                    <a:pt x="21336" y="25654"/>
                  </a:lnTo>
                  <a:lnTo>
                    <a:pt x="22352" y="25400"/>
                  </a:lnTo>
                  <a:lnTo>
                    <a:pt x="20609" y="36290"/>
                  </a:lnTo>
                  <a:lnTo>
                    <a:pt x="16033" y="45657"/>
                  </a:lnTo>
                  <a:lnTo>
                    <a:pt x="9029" y="53404"/>
                  </a:lnTo>
                  <a:lnTo>
                    <a:pt x="0" y="59436"/>
                  </a:lnTo>
                  <a:lnTo>
                    <a:pt x="4318" y="69088"/>
                  </a:lnTo>
                  <a:close/>
                </a:path>
              </a:pathLst>
            </a:custGeom>
            <a:ln w="5291">
              <a:solidFill>
                <a:srgbClr val="5D5D5D"/>
              </a:solidFill>
            </a:ln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5872800" y="4480326"/>
              <a:ext cx="602615" cy="0"/>
            </a:xfrm>
            <a:custGeom>
              <a:avLst/>
              <a:gdLst/>
              <a:ahLst/>
              <a:cxnLst/>
              <a:rect l="l" t="t" r="r" b="b"/>
              <a:pathLst>
                <a:path w="602614">
                  <a:moveTo>
                    <a:pt x="0" y="0"/>
                  </a:moveTo>
                  <a:lnTo>
                    <a:pt x="531018" y="0"/>
                  </a:lnTo>
                </a:path>
                <a:path w="602614">
                  <a:moveTo>
                    <a:pt x="530885" y="0"/>
                  </a:moveTo>
                  <a:lnTo>
                    <a:pt x="602160" y="0"/>
                  </a:lnTo>
                </a:path>
              </a:pathLst>
            </a:custGeom>
            <a:ln w="12700">
              <a:solidFill>
                <a:srgbClr val="5D5D5D"/>
              </a:solidFill>
            </a:ln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70" name="object 7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487686" y="4229013"/>
              <a:ext cx="213320" cy="22729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720099" y="4245777"/>
              <a:ext cx="210018" cy="183347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6474837" y="4480326"/>
              <a:ext cx="467359" cy="0"/>
            </a:xfrm>
            <a:custGeom>
              <a:avLst/>
              <a:gdLst/>
              <a:ahLst/>
              <a:cxnLst/>
              <a:rect l="l" t="t" r="r" b="b"/>
              <a:pathLst>
                <a:path w="467359">
                  <a:moveTo>
                    <a:pt x="0" y="0"/>
                  </a:moveTo>
                  <a:lnTo>
                    <a:pt x="467277" y="0"/>
                  </a:lnTo>
                </a:path>
              </a:pathLst>
            </a:custGeom>
            <a:ln w="12700">
              <a:solidFill>
                <a:srgbClr val="5D5D5D"/>
              </a:solidFill>
            </a:ln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73" name="object 7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955060" y="4231659"/>
              <a:ext cx="212600" cy="225554"/>
            </a:xfrm>
            <a:prstGeom prst="rect">
              <a:avLst/>
            </a:prstGeom>
          </p:spPr>
        </p:pic>
      </p:grpSp>
      <p:sp>
        <p:nvSpPr>
          <p:cNvPr id="74" name="object 74"/>
          <p:cNvSpPr/>
          <p:nvPr/>
        </p:nvSpPr>
        <p:spPr>
          <a:xfrm>
            <a:off x="7793767" y="3844936"/>
            <a:ext cx="137621" cy="67947"/>
          </a:xfrm>
          <a:custGeom>
            <a:avLst/>
            <a:gdLst/>
            <a:ahLst/>
            <a:cxnLst/>
            <a:rect l="l" t="t" r="r" b="b"/>
            <a:pathLst>
              <a:path w="151765" h="74929">
                <a:moveTo>
                  <a:pt x="151638" y="63500"/>
                </a:moveTo>
                <a:lnTo>
                  <a:pt x="13462" y="63500"/>
                </a:lnTo>
                <a:lnTo>
                  <a:pt x="13462" y="0"/>
                </a:lnTo>
                <a:lnTo>
                  <a:pt x="0" y="0"/>
                </a:lnTo>
                <a:lnTo>
                  <a:pt x="0" y="63500"/>
                </a:lnTo>
                <a:lnTo>
                  <a:pt x="0" y="74930"/>
                </a:lnTo>
                <a:lnTo>
                  <a:pt x="151638" y="74930"/>
                </a:lnTo>
                <a:lnTo>
                  <a:pt x="151638" y="6350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767509" y="3944150"/>
            <a:ext cx="185989" cy="93283"/>
          </a:xfrm>
          <a:custGeom>
            <a:avLst/>
            <a:gdLst/>
            <a:ahLst/>
            <a:cxnLst/>
            <a:rect l="l" t="t" r="r" b="b"/>
            <a:pathLst>
              <a:path w="205104" h="102870">
                <a:moveTo>
                  <a:pt x="181864" y="91249"/>
                </a:moveTo>
                <a:lnTo>
                  <a:pt x="41402" y="91249"/>
                </a:lnTo>
                <a:lnTo>
                  <a:pt x="41402" y="36639"/>
                </a:lnTo>
                <a:lnTo>
                  <a:pt x="27940" y="36639"/>
                </a:lnTo>
                <a:lnTo>
                  <a:pt x="27940" y="91249"/>
                </a:lnTo>
                <a:lnTo>
                  <a:pt x="27940" y="102679"/>
                </a:lnTo>
                <a:lnTo>
                  <a:pt x="181864" y="102679"/>
                </a:lnTo>
                <a:lnTo>
                  <a:pt x="181864" y="91249"/>
                </a:lnTo>
                <a:close/>
              </a:path>
              <a:path w="205104" h="102870">
                <a:moveTo>
                  <a:pt x="204724" y="0"/>
                </a:moveTo>
                <a:lnTo>
                  <a:pt x="0" y="0"/>
                </a:lnTo>
                <a:lnTo>
                  <a:pt x="0" y="11430"/>
                </a:lnTo>
                <a:lnTo>
                  <a:pt x="204724" y="11430"/>
                </a:lnTo>
                <a:lnTo>
                  <a:pt x="204724" y="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8043741" y="3837273"/>
            <a:ext cx="385223" cy="204991"/>
            <a:chOff x="7494625" y="4231659"/>
            <a:chExt cx="424815" cy="226060"/>
          </a:xfrm>
        </p:grpSpPr>
        <p:pic>
          <p:nvPicPr>
            <p:cNvPr id="77" name="object 7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494625" y="4231659"/>
              <a:ext cx="204218" cy="225808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726784" y="4231913"/>
              <a:ext cx="192280" cy="2255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47608" y="1098553"/>
            <a:ext cx="9699665" cy="5078145"/>
            <a:chOff x="0" y="1211460"/>
            <a:chExt cx="10696575" cy="56000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211460"/>
              <a:ext cx="4410422" cy="560004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90577" y="2560573"/>
              <a:ext cx="2903220" cy="3370579"/>
            </a:xfrm>
            <a:custGeom>
              <a:avLst/>
              <a:gdLst/>
              <a:ahLst/>
              <a:cxnLst/>
              <a:rect l="l" t="t" r="r" b="b"/>
              <a:pathLst>
                <a:path w="2903220" h="3370579">
                  <a:moveTo>
                    <a:pt x="0" y="0"/>
                  </a:moveTo>
                  <a:lnTo>
                    <a:pt x="0" y="3370047"/>
                  </a:lnTo>
                  <a:lnTo>
                    <a:pt x="2903035" y="3370047"/>
                  </a:lnTo>
                  <a:lnTo>
                    <a:pt x="2903035" y="0"/>
                  </a:lnTo>
                  <a:lnTo>
                    <a:pt x="0" y="0"/>
                  </a:lnTo>
                  <a:close/>
                </a:path>
              </a:pathLst>
            </a:custGeom>
            <a:ln w="95249">
              <a:solidFill>
                <a:srgbClr val="FC5230"/>
              </a:solidFill>
            </a:ln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0423" y="3781425"/>
              <a:ext cx="6286152" cy="63898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864322" y="2023117"/>
              <a:ext cx="85090" cy="80010"/>
            </a:xfrm>
            <a:custGeom>
              <a:avLst/>
              <a:gdLst/>
              <a:ahLst/>
              <a:cxnLst/>
              <a:rect l="l" t="t" r="r" b="b"/>
              <a:pathLst>
                <a:path w="85089" h="80010">
                  <a:moveTo>
                    <a:pt x="84558" y="79802"/>
                  </a:moveTo>
                  <a:lnTo>
                    <a:pt x="0" y="49413"/>
                  </a:lnTo>
                  <a:lnTo>
                    <a:pt x="75045" y="0"/>
                  </a:lnTo>
                </a:path>
              </a:pathLst>
            </a:custGeom>
            <a:ln w="26789">
              <a:solidFill>
                <a:srgbClr val="C2C2C2"/>
              </a:solidFill>
            </a:ln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875508" y="1729759"/>
              <a:ext cx="2717800" cy="359410"/>
            </a:xfrm>
            <a:custGeom>
              <a:avLst/>
              <a:gdLst/>
              <a:ahLst/>
              <a:cxnLst/>
              <a:rect l="l" t="t" r="r" b="b"/>
              <a:pathLst>
                <a:path w="2717800" h="359410">
                  <a:moveTo>
                    <a:pt x="0" y="323452"/>
                  </a:moveTo>
                  <a:lnTo>
                    <a:pt x="2713478" y="0"/>
                  </a:lnTo>
                  <a:lnTo>
                    <a:pt x="2717706" y="35467"/>
                  </a:lnTo>
                  <a:lnTo>
                    <a:pt x="4227" y="358919"/>
                  </a:lnTo>
                  <a:lnTo>
                    <a:pt x="0" y="323452"/>
                  </a:lnTo>
                  <a:close/>
                </a:path>
              </a:pathLst>
            </a:custGeom>
            <a:solidFill>
              <a:srgbClr val="C2C2C2"/>
            </a:solidFill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8" name="object 8"/>
          <p:cNvSpPr/>
          <p:nvPr/>
        </p:nvSpPr>
        <p:spPr>
          <a:xfrm>
            <a:off x="2490021" y="486628"/>
            <a:ext cx="240116" cy="299426"/>
          </a:xfrm>
          <a:custGeom>
            <a:avLst/>
            <a:gdLst/>
            <a:ahLst/>
            <a:cxnLst/>
            <a:rect l="l" t="t" r="r" b="b"/>
            <a:pathLst>
              <a:path w="264794" h="330200">
                <a:moveTo>
                  <a:pt x="198698" y="311603"/>
                </a:moveTo>
                <a:lnTo>
                  <a:pt x="179757" y="311603"/>
                </a:lnTo>
                <a:lnTo>
                  <a:pt x="179757" y="145588"/>
                </a:lnTo>
                <a:lnTo>
                  <a:pt x="100649" y="145588"/>
                </a:lnTo>
                <a:lnTo>
                  <a:pt x="100649" y="128875"/>
                </a:lnTo>
                <a:lnTo>
                  <a:pt x="179757" y="128875"/>
                </a:lnTo>
                <a:lnTo>
                  <a:pt x="179757" y="8913"/>
                </a:lnTo>
                <a:lnTo>
                  <a:pt x="198698" y="8913"/>
                </a:lnTo>
                <a:lnTo>
                  <a:pt x="198698" y="311603"/>
                </a:lnTo>
                <a:close/>
              </a:path>
              <a:path w="264794" h="330200">
                <a:moveTo>
                  <a:pt x="20426" y="246608"/>
                </a:moveTo>
                <a:lnTo>
                  <a:pt x="0" y="246608"/>
                </a:lnTo>
                <a:lnTo>
                  <a:pt x="0" y="42339"/>
                </a:lnTo>
                <a:lnTo>
                  <a:pt x="122933" y="42339"/>
                </a:lnTo>
                <a:lnTo>
                  <a:pt x="122933" y="59052"/>
                </a:lnTo>
                <a:lnTo>
                  <a:pt x="19684" y="59052"/>
                </a:lnTo>
                <a:lnTo>
                  <a:pt x="19684" y="229524"/>
                </a:lnTo>
                <a:lnTo>
                  <a:pt x="143771" y="229524"/>
                </a:lnTo>
                <a:lnTo>
                  <a:pt x="144845" y="236581"/>
                </a:lnTo>
                <a:lnTo>
                  <a:pt x="117048" y="241594"/>
                </a:lnTo>
                <a:lnTo>
                  <a:pt x="89042" y="244658"/>
                </a:lnTo>
                <a:lnTo>
                  <a:pt x="57833" y="246190"/>
                </a:lnTo>
                <a:lnTo>
                  <a:pt x="20426" y="246608"/>
                </a:lnTo>
                <a:close/>
              </a:path>
              <a:path w="264794" h="330200">
                <a:moveTo>
                  <a:pt x="143771" y="229524"/>
                </a:moveTo>
                <a:lnTo>
                  <a:pt x="20426" y="229524"/>
                </a:lnTo>
                <a:lnTo>
                  <a:pt x="57166" y="229158"/>
                </a:lnTo>
                <a:lnTo>
                  <a:pt x="87882" y="227713"/>
                </a:lnTo>
                <a:lnTo>
                  <a:pt x="115325" y="224667"/>
                </a:lnTo>
                <a:lnTo>
                  <a:pt x="142245" y="219496"/>
                </a:lnTo>
                <a:lnTo>
                  <a:pt x="143771" y="229524"/>
                </a:lnTo>
                <a:close/>
              </a:path>
              <a:path w="264794" h="330200">
                <a:moveTo>
                  <a:pt x="264435" y="329802"/>
                </a:moveTo>
                <a:lnTo>
                  <a:pt x="245123" y="329802"/>
                </a:lnTo>
                <a:lnTo>
                  <a:pt x="245123" y="0"/>
                </a:lnTo>
                <a:lnTo>
                  <a:pt x="264435" y="0"/>
                </a:lnTo>
                <a:lnTo>
                  <a:pt x="264435" y="329802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2799863" y="486628"/>
            <a:ext cx="230327" cy="299426"/>
          </a:xfrm>
          <a:custGeom>
            <a:avLst/>
            <a:gdLst/>
            <a:ahLst/>
            <a:cxnLst/>
            <a:rect l="l" t="t" r="r" b="b"/>
            <a:pathLst>
              <a:path w="254000" h="330200">
                <a:moveTo>
                  <a:pt x="253665" y="329802"/>
                </a:moveTo>
                <a:lnTo>
                  <a:pt x="233981" y="329802"/>
                </a:lnTo>
                <a:lnTo>
                  <a:pt x="233981" y="0"/>
                </a:lnTo>
                <a:lnTo>
                  <a:pt x="253665" y="0"/>
                </a:lnTo>
                <a:lnTo>
                  <a:pt x="253665" y="329802"/>
                </a:lnTo>
                <a:close/>
              </a:path>
              <a:path w="254000" h="330200">
                <a:moveTo>
                  <a:pt x="82079" y="253293"/>
                </a:moveTo>
                <a:lnTo>
                  <a:pt x="48885" y="245308"/>
                </a:lnTo>
                <a:lnTo>
                  <a:pt x="22933" y="222560"/>
                </a:lnTo>
                <a:lnTo>
                  <a:pt x="6035" y="186860"/>
                </a:lnTo>
                <a:lnTo>
                  <a:pt x="0" y="140017"/>
                </a:lnTo>
                <a:lnTo>
                  <a:pt x="6035" y="93331"/>
                </a:lnTo>
                <a:lnTo>
                  <a:pt x="22933" y="57613"/>
                </a:lnTo>
                <a:lnTo>
                  <a:pt x="48885" y="34778"/>
                </a:lnTo>
                <a:lnTo>
                  <a:pt x="82079" y="26740"/>
                </a:lnTo>
                <a:lnTo>
                  <a:pt x="115058" y="34778"/>
                </a:lnTo>
                <a:lnTo>
                  <a:pt x="125716" y="44196"/>
                </a:lnTo>
                <a:lnTo>
                  <a:pt x="82079" y="44196"/>
                </a:lnTo>
                <a:lnTo>
                  <a:pt x="56545" y="51229"/>
                </a:lnTo>
                <a:lnTo>
                  <a:pt x="36582" y="70937"/>
                </a:lnTo>
                <a:lnTo>
                  <a:pt x="23583" y="101229"/>
                </a:lnTo>
                <a:lnTo>
                  <a:pt x="18941" y="140017"/>
                </a:lnTo>
                <a:lnTo>
                  <a:pt x="23583" y="178863"/>
                </a:lnTo>
                <a:lnTo>
                  <a:pt x="36582" y="209283"/>
                </a:lnTo>
                <a:lnTo>
                  <a:pt x="56545" y="229118"/>
                </a:lnTo>
                <a:lnTo>
                  <a:pt x="82079" y="236209"/>
                </a:lnTo>
                <a:lnTo>
                  <a:pt x="125394" y="236209"/>
                </a:lnTo>
                <a:lnTo>
                  <a:pt x="115058" y="245308"/>
                </a:lnTo>
                <a:lnTo>
                  <a:pt x="82079" y="253293"/>
                </a:lnTo>
                <a:close/>
              </a:path>
              <a:path w="254000" h="330200">
                <a:moveTo>
                  <a:pt x="125394" y="236209"/>
                </a:moveTo>
                <a:lnTo>
                  <a:pt x="82079" y="236209"/>
                </a:lnTo>
                <a:lnTo>
                  <a:pt x="107398" y="229118"/>
                </a:lnTo>
                <a:lnTo>
                  <a:pt x="127250" y="209283"/>
                </a:lnTo>
                <a:lnTo>
                  <a:pt x="140208" y="178863"/>
                </a:lnTo>
                <a:lnTo>
                  <a:pt x="144845" y="140017"/>
                </a:lnTo>
                <a:lnTo>
                  <a:pt x="140208" y="101229"/>
                </a:lnTo>
                <a:lnTo>
                  <a:pt x="127250" y="70937"/>
                </a:lnTo>
                <a:lnTo>
                  <a:pt x="107398" y="51229"/>
                </a:lnTo>
                <a:lnTo>
                  <a:pt x="82079" y="44196"/>
                </a:lnTo>
                <a:lnTo>
                  <a:pt x="125716" y="44196"/>
                </a:lnTo>
                <a:lnTo>
                  <a:pt x="140899" y="57613"/>
                </a:lnTo>
                <a:lnTo>
                  <a:pt x="157757" y="93331"/>
                </a:lnTo>
                <a:lnTo>
                  <a:pt x="163786" y="140017"/>
                </a:lnTo>
                <a:lnTo>
                  <a:pt x="157757" y="186860"/>
                </a:lnTo>
                <a:lnTo>
                  <a:pt x="140899" y="222560"/>
                </a:lnTo>
                <a:lnTo>
                  <a:pt x="125394" y="236209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11053" y="486292"/>
            <a:ext cx="229752" cy="300002"/>
          </a:xfrm>
          <a:custGeom>
            <a:avLst/>
            <a:gdLst/>
            <a:ahLst/>
            <a:cxnLst/>
            <a:rect l="l" t="t" r="r" b="b"/>
            <a:pathLst>
              <a:path w="253364" h="330834">
                <a:moveTo>
                  <a:pt x="253293" y="330544"/>
                </a:moveTo>
                <a:lnTo>
                  <a:pt x="233609" y="330544"/>
                </a:lnTo>
                <a:lnTo>
                  <a:pt x="233609" y="146331"/>
                </a:lnTo>
                <a:lnTo>
                  <a:pt x="157844" y="146331"/>
                </a:lnTo>
                <a:lnTo>
                  <a:pt x="157844" y="129246"/>
                </a:lnTo>
                <a:lnTo>
                  <a:pt x="233609" y="129246"/>
                </a:lnTo>
                <a:lnTo>
                  <a:pt x="233609" y="0"/>
                </a:lnTo>
                <a:lnTo>
                  <a:pt x="253293" y="0"/>
                </a:lnTo>
                <a:lnTo>
                  <a:pt x="253293" y="330544"/>
                </a:lnTo>
                <a:close/>
              </a:path>
              <a:path w="253364" h="330834">
                <a:moveTo>
                  <a:pt x="24512" y="248094"/>
                </a:moveTo>
                <a:lnTo>
                  <a:pt x="0" y="248094"/>
                </a:lnTo>
                <a:lnTo>
                  <a:pt x="0" y="31568"/>
                </a:lnTo>
                <a:lnTo>
                  <a:pt x="152273" y="31568"/>
                </a:lnTo>
                <a:lnTo>
                  <a:pt x="152273" y="48653"/>
                </a:lnTo>
                <a:lnTo>
                  <a:pt x="19684" y="48653"/>
                </a:lnTo>
                <a:lnTo>
                  <a:pt x="19684" y="125161"/>
                </a:lnTo>
                <a:lnTo>
                  <a:pt x="136303" y="125161"/>
                </a:lnTo>
                <a:lnTo>
                  <a:pt x="136303" y="141874"/>
                </a:lnTo>
                <a:lnTo>
                  <a:pt x="19684" y="141874"/>
                </a:lnTo>
                <a:lnTo>
                  <a:pt x="19684" y="231381"/>
                </a:lnTo>
                <a:lnTo>
                  <a:pt x="176909" y="231381"/>
                </a:lnTo>
                <a:lnTo>
                  <a:pt x="177528" y="236952"/>
                </a:lnTo>
                <a:lnTo>
                  <a:pt x="143330" y="242453"/>
                </a:lnTo>
                <a:lnTo>
                  <a:pt x="108680" y="245866"/>
                </a:lnTo>
                <a:lnTo>
                  <a:pt x="70200" y="247606"/>
                </a:lnTo>
                <a:lnTo>
                  <a:pt x="24512" y="248094"/>
                </a:lnTo>
                <a:close/>
              </a:path>
              <a:path w="253364" h="330834">
                <a:moveTo>
                  <a:pt x="176909" y="231381"/>
                </a:moveTo>
                <a:lnTo>
                  <a:pt x="24512" y="231381"/>
                </a:lnTo>
                <a:lnTo>
                  <a:pt x="69857" y="230946"/>
                </a:lnTo>
                <a:lnTo>
                  <a:pt x="107891" y="229292"/>
                </a:lnTo>
                <a:lnTo>
                  <a:pt x="142025" y="225897"/>
                </a:lnTo>
                <a:lnTo>
                  <a:pt x="175671" y="220239"/>
                </a:lnTo>
                <a:lnTo>
                  <a:pt x="176909" y="231381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00463" y="495722"/>
            <a:ext cx="271786" cy="282727"/>
          </a:xfrm>
          <a:custGeom>
            <a:avLst/>
            <a:gdLst/>
            <a:ahLst/>
            <a:cxnLst/>
            <a:rect l="l" t="t" r="r" b="b"/>
            <a:pathLst>
              <a:path w="299719" h="311784">
                <a:moveTo>
                  <a:pt x="259232" y="47078"/>
                </a:moveTo>
                <a:lnTo>
                  <a:pt x="239547" y="47078"/>
                </a:lnTo>
                <a:lnTo>
                  <a:pt x="239547" y="63588"/>
                </a:lnTo>
                <a:lnTo>
                  <a:pt x="239547" y="113118"/>
                </a:lnTo>
                <a:lnTo>
                  <a:pt x="60528" y="113118"/>
                </a:lnTo>
                <a:lnTo>
                  <a:pt x="60528" y="63588"/>
                </a:lnTo>
                <a:lnTo>
                  <a:pt x="239547" y="63588"/>
                </a:lnTo>
                <a:lnTo>
                  <a:pt x="239547" y="47078"/>
                </a:lnTo>
                <a:lnTo>
                  <a:pt x="60528" y="47078"/>
                </a:lnTo>
                <a:lnTo>
                  <a:pt x="60528" y="88"/>
                </a:lnTo>
                <a:lnTo>
                  <a:pt x="40855" y="88"/>
                </a:lnTo>
                <a:lnTo>
                  <a:pt x="40855" y="47078"/>
                </a:lnTo>
                <a:lnTo>
                  <a:pt x="40855" y="63588"/>
                </a:lnTo>
                <a:lnTo>
                  <a:pt x="40855" y="113118"/>
                </a:lnTo>
                <a:lnTo>
                  <a:pt x="40855" y="129628"/>
                </a:lnTo>
                <a:lnTo>
                  <a:pt x="259232" y="129628"/>
                </a:lnTo>
                <a:lnTo>
                  <a:pt x="259232" y="113284"/>
                </a:lnTo>
                <a:lnTo>
                  <a:pt x="259232" y="113118"/>
                </a:lnTo>
                <a:lnTo>
                  <a:pt x="259232" y="63588"/>
                </a:lnTo>
                <a:lnTo>
                  <a:pt x="259232" y="63144"/>
                </a:lnTo>
                <a:lnTo>
                  <a:pt x="259232" y="47078"/>
                </a:lnTo>
                <a:close/>
              </a:path>
              <a:path w="299719" h="311784">
                <a:moveTo>
                  <a:pt x="259232" y="0"/>
                </a:moveTo>
                <a:lnTo>
                  <a:pt x="239547" y="0"/>
                </a:lnTo>
                <a:lnTo>
                  <a:pt x="239547" y="46799"/>
                </a:lnTo>
                <a:lnTo>
                  <a:pt x="259232" y="46799"/>
                </a:lnTo>
                <a:lnTo>
                  <a:pt x="259232" y="0"/>
                </a:lnTo>
                <a:close/>
              </a:path>
              <a:path w="299719" h="311784">
                <a:moveTo>
                  <a:pt x="266293" y="294728"/>
                </a:moveTo>
                <a:lnTo>
                  <a:pt x="59423" y="294728"/>
                </a:lnTo>
                <a:lnTo>
                  <a:pt x="59423" y="222338"/>
                </a:lnTo>
                <a:lnTo>
                  <a:pt x="40106" y="222338"/>
                </a:lnTo>
                <a:lnTo>
                  <a:pt x="40106" y="294728"/>
                </a:lnTo>
                <a:lnTo>
                  <a:pt x="40106" y="311238"/>
                </a:lnTo>
                <a:lnTo>
                  <a:pt x="266293" y="311238"/>
                </a:lnTo>
                <a:lnTo>
                  <a:pt x="266293" y="294728"/>
                </a:lnTo>
                <a:close/>
              </a:path>
              <a:path w="299719" h="311784">
                <a:moveTo>
                  <a:pt x="299720" y="167513"/>
                </a:moveTo>
                <a:lnTo>
                  <a:pt x="0" y="167513"/>
                </a:lnTo>
                <a:lnTo>
                  <a:pt x="0" y="183845"/>
                </a:lnTo>
                <a:lnTo>
                  <a:pt x="141122" y="183845"/>
                </a:lnTo>
                <a:lnTo>
                  <a:pt x="141122" y="254787"/>
                </a:lnTo>
                <a:lnTo>
                  <a:pt x="160807" y="254787"/>
                </a:lnTo>
                <a:lnTo>
                  <a:pt x="160807" y="183845"/>
                </a:lnTo>
                <a:lnTo>
                  <a:pt x="299720" y="183845"/>
                </a:lnTo>
                <a:lnTo>
                  <a:pt x="299720" y="167513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812664" y="486292"/>
            <a:ext cx="241844" cy="299426"/>
          </a:xfrm>
          <a:custGeom>
            <a:avLst/>
            <a:gdLst/>
            <a:ahLst/>
            <a:cxnLst/>
            <a:rect l="l" t="t" r="r" b="b"/>
            <a:pathLst>
              <a:path w="266700" h="330200">
                <a:moveTo>
                  <a:pt x="266664" y="194241"/>
                </a:moveTo>
                <a:lnTo>
                  <a:pt x="246980" y="194241"/>
                </a:lnTo>
                <a:lnTo>
                  <a:pt x="246980" y="90249"/>
                </a:lnTo>
                <a:lnTo>
                  <a:pt x="168243" y="90249"/>
                </a:lnTo>
                <a:lnTo>
                  <a:pt x="168243" y="73536"/>
                </a:lnTo>
                <a:lnTo>
                  <a:pt x="246980" y="73536"/>
                </a:lnTo>
                <a:lnTo>
                  <a:pt x="246980" y="0"/>
                </a:lnTo>
                <a:lnTo>
                  <a:pt x="266664" y="0"/>
                </a:lnTo>
                <a:lnTo>
                  <a:pt x="266664" y="194241"/>
                </a:lnTo>
                <a:close/>
              </a:path>
              <a:path w="266700" h="330200">
                <a:moveTo>
                  <a:pt x="10399" y="186070"/>
                </a:moveTo>
                <a:lnTo>
                  <a:pt x="0" y="170100"/>
                </a:lnTo>
                <a:lnTo>
                  <a:pt x="32816" y="151716"/>
                </a:lnTo>
                <a:lnTo>
                  <a:pt x="59748" y="124975"/>
                </a:lnTo>
                <a:lnTo>
                  <a:pt x="77976" y="91549"/>
                </a:lnTo>
                <a:lnTo>
                  <a:pt x="84678" y="53110"/>
                </a:lnTo>
                <a:lnTo>
                  <a:pt x="84678" y="16341"/>
                </a:lnTo>
                <a:lnTo>
                  <a:pt x="103620" y="16341"/>
                </a:lnTo>
                <a:lnTo>
                  <a:pt x="103620" y="53852"/>
                </a:lnTo>
                <a:lnTo>
                  <a:pt x="110473" y="88549"/>
                </a:lnTo>
                <a:lnTo>
                  <a:pt x="114149" y="94706"/>
                </a:lnTo>
                <a:lnTo>
                  <a:pt x="95078" y="94706"/>
                </a:lnTo>
                <a:lnTo>
                  <a:pt x="81690" y="124598"/>
                </a:lnTo>
                <a:lnTo>
                  <a:pt x="62348" y="150277"/>
                </a:lnTo>
                <a:lnTo>
                  <a:pt x="38201" y="171011"/>
                </a:lnTo>
                <a:lnTo>
                  <a:pt x="10399" y="186070"/>
                </a:lnTo>
                <a:close/>
              </a:path>
              <a:path w="266700" h="330200">
                <a:moveTo>
                  <a:pt x="177157" y="177900"/>
                </a:moveTo>
                <a:lnTo>
                  <a:pt x="150857" y="163804"/>
                </a:lnTo>
                <a:lnTo>
                  <a:pt x="127482" y="144799"/>
                </a:lnTo>
                <a:lnTo>
                  <a:pt x="108425" y="121546"/>
                </a:lnTo>
                <a:lnTo>
                  <a:pt x="95078" y="94706"/>
                </a:lnTo>
                <a:lnTo>
                  <a:pt x="114149" y="94706"/>
                </a:lnTo>
                <a:lnTo>
                  <a:pt x="128921" y="119451"/>
                </a:lnTo>
                <a:lnTo>
                  <a:pt x="155795" y="144572"/>
                </a:lnTo>
                <a:lnTo>
                  <a:pt x="187927" y="161929"/>
                </a:lnTo>
                <a:lnTo>
                  <a:pt x="177157" y="177900"/>
                </a:lnTo>
                <a:close/>
              </a:path>
              <a:path w="266700" h="330200">
                <a:moveTo>
                  <a:pt x="266664" y="330173"/>
                </a:moveTo>
                <a:lnTo>
                  <a:pt x="246980" y="330173"/>
                </a:lnTo>
                <a:lnTo>
                  <a:pt x="246980" y="231010"/>
                </a:lnTo>
                <a:lnTo>
                  <a:pt x="49024" y="231010"/>
                </a:lnTo>
                <a:lnTo>
                  <a:pt x="49024" y="214668"/>
                </a:lnTo>
                <a:lnTo>
                  <a:pt x="266664" y="214668"/>
                </a:lnTo>
                <a:lnTo>
                  <a:pt x="266664" y="330173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210967" y="660746"/>
            <a:ext cx="82918" cy="16699"/>
          </a:xfrm>
          <a:custGeom>
            <a:avLst/>
            <a:gdLst/>
            <a:ahLst/>
            <a:cxnLst/>
            <a:rect l="l" t="t" r="r" b="b"/>
            <a:pathLst>
              <a:path w="91439" h="18415">
                <a:moveTo>
                  <a:pt x="91364" y="18198"/>
                </a:moveTo>
                <a:lnTo>
                  <a:pt x="0" y="18198"/>
                </a:lnTo>
                <a:lnTo>
                  <a:pt x="0" y="0"/>
                </a:lnTo>
                <a:lnTo>
                  <a:pt x="91364" y="0"/>
                </a:lnTo>
                <a:lnTo>
                  <a:pt x="91364" y="18198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421404" y="486301"/>
            <a:ext cx="898277" cy="299426"/>
          </a:xfrm>
          <a:custGeom>
            <a:avLst/>
            <a:gdLst/>
            <a:ahLst/>
            <a:cxnLst/>
            <a:rect l="l" t="t" r="r" b="b"/>
            <a:pathLst>
              <a:path w="990600" h="330200">
                <a:moveTo>
                  <a:pt x="278549" y="142240"/>
                </a:moveTo>
                <a:lnTo>
                  <a:pt x="239306" y="130822"/>
                </a:lnTo>
                <a:lnTo>
                  <a:pt x="200748" y="109982"/>
                </a:lnTo>
                <a:lnTo>
                  <a:pt x="171386" y="81394"/>
                </a:lnTo>
                <a:lnTo>
                  <a:pt x="159702" y="46786"/>
                </a:lnTo>
                <a:lnTo>
                  <a:pt x="159702" y="39370"/>
                </a:lnTo>
                <a:lnTo>
                  <a:pt x="268897" y="39370"/>
                </a:lnTo>
                <a:lnTo>
                  <a:pt x="268897" y="22656"/>
                </a:lnTo>
                <a:lnTo>
                  <a:pt x="28968" y="22656"/>
                </a:lnTo>
                <a:lnTo>
                  <a:pt x="28968" y="39370"/>
                </a:lnTo>
                <a:lnTo>
                  <a:pt x="138531" y="39370"/>
                </a:lnTo>
                <a:lnTo>
                  <a:pt x="138531" y="46786"/>
                </a:lnTo>
                <a:lnTo>
                  <a:pt x="126860" y="81394"/>
                </a:lnTo>
                <a:lnTo>
                  <a:pt x="97497" y="109982"/>
                </a:lnTo>
                <a:lnTo>
                  <a:pt x="58940" y="130822"/>
                </a:lnTo>
                <a:lnTo>
                  <a:pt x="19685" y="142240"/>
                </a:lnTo>
                <a:lnTo>
                  <a:pt x="27482" y="158584"/>
                </a:lnTo>
                <a:lnTo>
                  <a:pt x="63080" y="147967"/>
                </a:lnTo>
                <a:lnTo>
                  <a:pt x="98285" y="130454"/>
                </a:lnTo>
                <a:lnTo>
                  <a:pt x="128549" y="106667"/>
                </a:lnTo>
                <a:lnTo>
                  <a:pt x="149313" y="77241"/>
                </a:lnTo>
                <a:lnTo>
                  <a:pt x="169849" y="106667"/>
                </a:lnTo>
                <a:lnTo>
                  <a:pt x="199999" y="130454"/>
                </a:lnTo>
                <a:lnTo>
                  <a:pt x="235165" y="147967"/>
                </a:lnTo>
                <a:lnTo>
                  <a:pt x="270751" y="158584"/>
                </a:lnTo>
                <a:lnTo>
                  <a:pt x="278549" y="142240"/>
                </a:lnTo>
                <a:close/>
              </a:path>
              <a:path w="990600" h="330200">
                <a:moveTo>
                  <a:pt x="298615" y="191643"/>
                </a:moveTo>
                <a:lnTo>
                  <a:pt x="0" y="191643"/>
                </a:lnTo>
                <a:lnTo>
                  <a:pt x="0" y="207975"/>
                </a:lnTo>
                <a:lnTo>
                  <a:pt x="138912" y="207975"/>
                </a:lnTo>
                <a:lnTo>
                  <a:pt x="138912" y="329425"/>
                </a:lnTo>
                <a:lnTo>
                  <a:pt x="158597" y="329425"/>
                </a:lnTo>
                <a:lnTo>
                  <a:pt x="158597" y="207975"/>
                </a:lnTo>
                <a:lnTo>
                  <a:pt x="298234" y="207975"/>
                </a:lnTo>
                <a:lnTo>
                  <a:pt x="298615" y="191643"/>
                </a:lnTo>
                <a:close/>
              </a:path>
              <a:path w="990600" h="330200">
                <a:moveTo>
                  <a:pt x="641045" y="268884"/>
                </a:moveTo>
                <a:lnTo>
                  <a:pt x="562673" y="268884"/>
                </a:lnTo>
                <a:lnTo>
                  <a:pt x="562673" y="181610"/>
                </a:lnTo>
                <a:lnTo>
                  <a:pt x="562673" y="173812"/>
                </a:lnTo>
                <a:lnTo>
                  <a:pt x="564388" y="172694"/>
                </a:lnTo>
                <a:lnTo>
                  <a:pt x="581939" y="161328"/>
                </a:lnTo>
                <a:lnTo>
                  <a:pt x="596430" y="145770"/>
                </a:lnTo>
                <a:lnTo>
                  <a:pt x="605548" y="127431"/>
                </a:lnTo>
                <a:lnTo>
                  <a:pt x="608723" y="106591"/>
                </a:lnTo>
                <a:lnTo>
                  <a:pt x="599986" y="72390"/>
                </a:lnTo>
                <a:lnTo>
                  <a:pt x="590156" y="61937"/>
                </a:lnTo>
                <a:lnTo>
                  <a:pt x="590156" y="106591"/>
                </a:lnTo>
                <a:lnTo>
                  <a:pt x="582650" y="133362"/>
                </a:lnTo>
                <a:lnTo>
                  <a:pt x="561835" y="154266"/>
                </a:lnTo>
                <a:lnTo>
                  <a:pt x="542988" y="162394"/>
                </a:lnTo>
                <a:lnTo>
                  <a:pt x="542988" y="181610"/>
                </a:lnTo>
                <a:lnTo>
                  <a:pt x="542988" y="268884"/>
                </a:lnTo>
                <a:lnTo>
                  <a:pt x="439369" y="268884"/>
                </a:lnTo>
                <a:lnTo>
                  <a:pt x="439369" y="181610"/>
                </a:lnTo>
                <a:lnTo>
                  <a:pt x="451142" y="184594"/>
                </a:lnTo>
                <a:lnTo>
                  <a:pt x="463600" y="186804"/>
                </a:lnTo>
                <a:lnTo>
                  <a:pt x="476770" y="188188"/>
                </a:lnTo>
                <a:lnTo>
                  <a:pt x="490626" y="188671"/>
                </a:lnTo>
                <a:lnTo>
                  <a:pt x="504812" y="188188"/>
                </a:lnTo>
                <a:lnTo>
                  <a:pt x="518337" y="186804"/>
                </a:lnTo>
                <a:lnTo>
                  <a:pt x="531101" y="184594"/>
                </a:lnTo>
                <a:lnTo>
                  <a:pt x="542988" y="181610"/>
                </a:lnTo>
                <a:lnTo>
                  <a:pt x="542988" y="162394"/>
                </a:lnTo>
                <a:lnTo>
                  <a:pt x="530301" y="167855"/>
                </a:lnTo>
                <a:lnTo>
                  <a:pt x="490626" y="172694"/>
                </a:lnTo>
                <a:lnTo>
                  <a:pt x="451154" y="167855"/>
                </a:lnTo>
                <a:lnTo>
                  <a:pt x="419735" y="154266"/>
                </a:lnTo>
                <a:lnTo>
                  <a:pt x="398957" y="133362"/>
                </a:lnTo>
                <a:lnTo>
                  <a:pt x="391464" y="106591"/>
                </a:lnTo>
                <a:lnTo>
                  <a:pt x="398957" y="79590"/>
                </a:lnTo>
                <a:lnTo>
                  <a:pt x="419735" y="58585"/>
                </a:lnTo>
                <a:lnTo>
                  <a:pt x="451154" y="44958"/>
                </a:lnTo>
                <a:lnTo>
                  <a:pt x="490626" y="40106"/>
                </a:lnTo>
                <a:lnTo>
                  <a:pt x="530301" y="44958"/>
                </a:lnTo>
                <a:lnTo>
                  <a:pt x="561835" y="58585"/>
                </a:lnTo>
                <a:lnTo>
                  <a:pt x="582650" y="79590"/>
                </a:lnTo>
                <a:lnTo>
                  <a:pt x="590156" y="106591"/>
                </a:lnTo>
                <a:lnTo>
                  <a:pt x="590156" y="61937"/>
                </a:lnTo>
                <a:lnTo>
                  <a:pt x="575576" y="46418"/>
                </a:lnTo>
                <a:lnTo>
                  <a:pt x="561289" y="40106"/>
                </a:lnTo>
                <a:lnTo>
                  <a:pt x="538226" y="29921"/>
                </a:lnTo>
                <a:lnTo>
                  <a:pt x="490626" y="24142"/>
                </a:lnTo>
                <a:lnTo>
                  <a:pt x="443242" y="29921"/>
                </a:lnTo>
                <a:lnTo>
                  <a:pt x="405993" y="46418"/>
                </a:lnTo>
                <a:lnTo>
                  <a:pt x="381622" y="72390"/>
                </a:lnTo>
                <a:lnTo>
                  <a:pt x="372884" y="106591"/>
                </a:lnTo>
                <a:lnTo>
                  <a:pt x="376123" y="127698"/>
                </a:lnTo>
                <a:lnTo>
                  <a:pt x="385419" y="146227"/>
                </a:lnTo>
                <a:lnTo>
                  <a:pt x="400151" y="161848"/>
                </a:lnTo>
                <a:lnTo>
                  <a:pt x="419684" y="174180"/>
                </a:lnTo>
                <a:lnTo>
                  <a:pt x="419684" y="268884"/>
                </a:lnTo>
                <a:lnTo>
                  <a:pt x="341693" y="268884"/>
                </a:lnTo>
                <a:lnTo>
                  <a:pt x="341693" y="285597"/>
                </a:lnTo>
                <a:lnTo>
                  <a:pt x="641045" y="285597"/>
                </a:lnTo>
                <a:lnTo>
                  <a:pt x="641045" y="268884"/>
                </a:lnTo>
                <a:close/>
              </a:path>
              <a:path w="990600" h="330200">
                <a:moveTo>
                  <a:pt x="863511" y="38252"/>
                </a:moveTo>
                <a:lnTo>
                  <a:pt x="698601" y="38252"/>
                </a:lnTo>
                <a:lnTo>
                  <a:pt x="698601" y="54597"/>
                </a:lnTo>
                <a:lnTo>
                  <a:pt x="844194" y="54597"/>
                </a:lnTo>
                <a:lnTo>
                  <a:pt x="843927" y="76276"/>
                </a:lnTo>
                <a:lnTo>
                  <a:pt x="842619" y="104965"/>
                </a:lnTo>
                <a:lnTo>
                  <a:pt x="839495" y="140398"/>
                </a:lnTo>
                <a:lnTo>
                  <a:pt x="833793" y="182346"/>
                </a:lnTo>
                <a:lnTo>
                  <a:pt x="853478" y="184213"/>
                </a:lnTo>
                <a:lnTo>
                  <a:pt x="859282" y="139026"/>
                </a:lnTo>
                <a:lnTo>
                  <a:pt x="862253" y="101625"/>
                </a:lnTo>
                <a:lnTo>
                  <a:pt x="863346" y="72072"/>
                </a:lnTo>
                <a:lnTo>
                  <a:pt x="863473" y="54597"/>
                </a:lnTo>
                <a:lnTo>
                  <a:pt x="863511" y="38252"/>
                </a:lnTo>
                <a:close/>
              </a:path>
              <a:path w="990600" h="330200">
                <a:moveTo>
                  <a:pt x="891362" y="242150"/>
                </a:moveTo>
                <a:lnTo>
                  <a:pt x="890689" y="235458"/>
                </a:lnTo>
                <a:lnTo>
                  <a:pt x="889876" y="227291"/>
                </a:lnTo>
                <a:lnTo>
                  <a:pt x="862241" y="230454"/>
                </a:lnTo>
                <a:lnTo>
                  <a:pt x="833653" y="232765"/>
                </a:lnTo>
                <a:lnTo>
                  <a:pt x="804583" y="234391"/>
                </a:lnTo>
                <a:lnTo>
                  <a:pt x="775487" y="235458"/>
                </a:lnTo>
                <a:lnTo>
                  <a:pt x="775487" y="132588"/>
                </a:lnTo>
                <a:lnTo>
                  <a:pt x="756170" y="132588"/>
                </a:lnTo>
                <a:lnTo>
                  <a:pt x="756170" y="236207"/>
                </a:lnTo>
                <a:lnTo>
                  <a:pt x="736066" y="236639"/>
                </a:lnTo>
                <a:lnTo>
                  <a:pt x="679665" y="236943"/>
                </a:lnTo>
                <a:lnTo>
                  <a:pt x="683006" y="254406"/>
                </a:lnTo>
                <a:lnTo>
                  <a:pt x="730758" y="253796"/>
                </a:lnTo>
                <a:lnTo>
                  <a:pt x="783145" y="252031"/>
                </a:lnTo>
                <a:lnTo>
                  <a:pt x="837552" y="248399"/>
                </a:lnTo>
                <a:lnTo>
                  <a:pt x="891362" y="242150"/>
                </a:lnTo>
                <a:close/>
              </a:path>
              <a:path w="990600" h="330200">
                <a:moveTo>
                  <a:pt x="990523" y="141122"/>
                </a:moveTo>
                <a:lnTo>
                  <a:pt x="932586" y="141122"/>
                </a:lnTo>
                <a:lnTo>
                  <a:pt x="932586" y="0"/>
                </a:lnTo>
                <a:lnTo>
                  <a:pt x="912901" y="0"/>
                </a:lnTo>
                <a:lnTo>
                  <a:pt x="912901" y="330174"/>
                </a:lnTo>
                <a:lnTo>
                  <a:pt x="932586" y="330174"/>
                </a:lnTo>
                <a:lnTo>
                  <a:pt x="932586" y="158953"/>
                </a:lnTo>
                <a:lnTo>
                  <a:pt x="990523" y="158953"/>
                </a:lnTo>
                <a:lnTo>
                  <a:pt x="990523" y="141122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461158" y="486292"/>
            <a:ext cx="245875" cy="298274"/>
          </a:xfrm>
          <a:custGeom>
            <a:avLst/>
            <a:gdLst/>
            <a:ahLst/>
            <a:cxnLst/>
            <a:rect l="l" t="t" r="r" b="b"/>
            <a:pathLst>
              <a:path w="271145" h="328930">
                <a:moveTo>
                  <a:pt x="250322" y="190898"/>
                </a:moveTo>
                <a:lnTo>
                  <a:pt x="230638" y="190898"/>
                </a:lnTo>
                <a:lnTo>
                  <a:pt x="230638" y="0"/>
                </a:lnTo>
                <a:lnTo>
                  <a:pt x="250322" y="0"/>
                </a:lnTo>
                <a:lnTo>
                  <a:pt x="250322" y="190898"/>
                </a:lnTo>
                <a:close/>
              </a:path>
              <a:path w="271145" h="328930">
                <a:moveTo>
                  <a:pt x="150045" y="154501"/>
                </a:moveTo>
                <a:lnTo>
                  <a:pt x="0" y="154501"/>
                </a:lnTo>
                <a:lnTo>
                  <a:pt x="0" y="22283"/>
                </a:lnTo>
                <a:lnTo>
                  <a:pt x="150045" y="22283"/>
                </a:lnTo>
                <a:lnTo>
                  <a:pt x="150045" y="38625"/>
                </a:lnTo>
                <a:lnTo>
                  <a:pt x="19312" y="38625"/>
                </a:lnTo>
                <a:lnTo>
                  <a:pt x="19312" y="138160"/>
                </a:lnTo>
                <a:lnTo>
                  <a:pt x="150045" y="138160"/>
                </a:lnTo>
                <a:lnTo>
                  <a:pt x="150045" y="154501"/>
                </a:lnTo>
                <a:close/>
              </a:path>
              <a:path w="271145" h="328930">
                <a:moveTo>
                  <a:pt x="150045" y="138160"/>
                </a:moveTo>
                <a:lnTo>
                  <a:pt x="131103" y="138160"/>
                </a:lnTo>
                <a:lnTo>
                  <a:pt x="131103" y="38625"/>
                </a:lnTo>
                <a:lnTo>
                  <a:pt x="150045" y="38625"/>
                </a:lnTo>
                <a:lnTo>
                  <a:pt x="150045" y="138160"/>
                </a:lnTo>
                <a:close/>
              </a:path>
              <a:path w="271145" h="328930">
                <a:moveTo>
                  <a:pt x="160072" y="216525"/>
                </a:moveTo>
                <a:lnTo>
                  <a:pt x="140017" y="216525"/>
                </a:lnTo>
                <a:lnTo>
                  <a:pt x="140017" y="180871"/>
                </a:lnTo>
                <a:lnTo>
                  <a:pt x="160072" y="180871"/>
                </a:lnTo>
                <a:lnTo>
                  <a:pt x="160072" y="216525"/>
                </a:lnTo>
                <a:close/>
              </a:path>
              <a:path w="271145" h="328930">
                <a:moveTo>
                  <a:pt x="259979" y="232495"/>
                </a:moveTo>
                <a:lnTo>
                  <a:pt x="40853" y="232495"/>
                </a:lnTo>
                <a:lnTo>
                  <a:pt x="40853" y="216525"/>
                </a:lnTo>
                <a:lnTo>
                  <a:pt x="259979" y="216525"/>
                </a:lnTo>
                <a:lnTo>
                  <a:pt x="259979" y="232495"/>
                </a:lnTo>
                <a:close/>
              </a:path>
              <a:path w="271145" h="328930">
                <a:moveTo>
                  <a:pt x="34540" y="328687"/>
                </a:moveTo>
                <a:lnTo>
                  <a:pt x="27483" y="313089"/>
                </a:lnTo>
                <a:lnTo>
                  <a:pt x="65279" y="303473"/>
                </a:lnTo>
                <a:lnTo>
                  <a:pt x="101716" y="286023"/>
                </a:lnTo>
                <a:lnTo>
                  <a:pt x="129171" y="262793"/>
                </a:lnTo>
                <a:lnTo>
                  <a:pt x="140017" y="235838"/>
                </a:lnTo>
                <a:lnTo>
                  <a:pt x="140017" y="232495"/>
                </a:lnTo>
                <a:lnTo>
                  <a:pt x="160072" y="232495"/>
                </a:lnTo>
                <a:lnTo>
                  <a:pt x="160072" y="235838"/>
                </a:lnTo>
                <a:lnTo>
                  <a:pt x="170576" y="262532"/>
                </a:lnTo>
                <a:lnTo>
                  <a:pt x="150045" y="262578"/>
                </a:lnTo>
                <a:lnTo>
                  <a:pt x="130482" y="286069"/>
                </a:lnTo>
                <a:lnTo>
                  <a:pt x="102181" y="305382"/>
                </a:lnTo>
                <a:lnTo>
                  <a:pt x="68935" y="319820"/>
                </a:lnTo>
                <a:lnTo>
                  <a:pt x="34540" y="328687"/>
                </a:lnTo>
                <a:close/>
              </a:path>
              <a:path w="271145" h="328930">
                <a:moveTo>
                  <a:pt x="263693" y="328687"/>
                </a:moveTo>
                <a:lnTo>
                  <a:pt x="229379" y="319768"/>
                </a:lnTo>
                <a:lnTo>
                  <a:pt x="196702" y="305243"/>
                </a:lnTo>
                <a:lnTo>
                  <a:pt x="169108" y="285913"/>
                </a:lnTo>
                <a:lnTo>
                  <a:pt x="150045" y="262578"/>
                </a:lnTo>
                <a:lnTo>
                  <a:pt x="170630" y="262578"/>
                </a:lnTo>
                <a:lnTo>
                  <a:pt x="197305" y="285605"/>
                </a:lnTo>
                <a:lnTo>
                  <a:pt x="233087" y="303107"/>
                </a:lnTo>
                <a:lnTo>
                  <a:pt x="270749" y="313089"/>
                </a:lnTo>
                <a:lnTo>
                  <a:pt x="263693" y="328687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57905" y="486292"/>
            <a:ext cx="247026" cy="294819"/>
          </a:xfrm>
          <a:custGeom>
            <a:avLst/>
            <a:gdLst/>
            <a:ahLst/>
            <a:cxnLst/>
            <a:rect l="l" t="t" r="r" b="b"/>
            <a:pathLst>
              <a:path w="272414" h="325119">
                <a:moveTo>
                  <a:pt x="258864" y="171957"/>
                </a:moveTo>
                <a:lnTo>
                  <a:pt x="239180" y="171957"/>
                </a:lnTo>
                <a:lnTo>
                  <a:pt x="239180" y="0"/>
                </a:lnTo>
                <a:lnTo>
                  <a:pt x="258864" y="0"/>
                </a:lnTo>
                <a:lnTo>
                  <a:pt x="258864" y="171957"/>
                </a:lnTo>
                <a:close/>
              </a:path>
              <a:path w="272414" h="325119">
                <a:moveTo>
                  <a:pt x="83193" y="157101"/>
                </a:moveTo>
                <a:lnTo>
                  <a:pt x="49668" y="151907"/>
                </a:lnTo>
                <a:lnTo>
                  <a:pt x="23351" y="137278"/>
                </a:lnTo>
                <a:lnTo>
                  <a:pt x="6157" y="114640"/>
                </a:lnTo>
                <a:lnTo>
                  <a:pt x="0" y="85421"/>
                </a:lnTo>
                <a:lnTo>
                  <a:pt x="6157" y="56145"/>
                </a:lnTo>
                <a:lnTo>
                  <a:pt x="23351" y="33379"/>
                </a:lnTo>
                <a:lnTo>
                  <a:pt x="49668" y="18622"/>
                </a:lnTo>
                <a:lnTo>
                  <a:pt x="83193" y="13370"/>
                </a:lnTo>
                <a:lnTo>
                  <a:pt x="116717" y="18622"/>
                </a:lnTo>
                <a:lnTo>
                  <a:pt x="137156" y="30083"/>
                </a:lnTo>
                <a:lnTo>
                  <a:pt x="83193" y="30083"/>
                </a:lnTo>
                <a:lnTo>
                  <a:pt x="57700" y="34290"/>
                </a:lnTo>
                <a:lnTo>
                  <a:pt x="37464" y="45914"/>
                </a:lnTo>
                <a:lnTo>
                  <a:pt x="24123" y="63456"/>
                </a:lnTo>
                <a:lnTo>
                  <a:pt x="19312" y="85421"/>
                </a:lnTo>
                <a:lnTo>
                  <a:pt x="24123" y="107543"/>
                </a:lnTo>
                <a:lnTo>
                  <a:pt x="37464" y="125068"/>
                </a:lnTo>
                <a:lnTo>
                  <a:pt x="57700" y="136605"/>
                </a:lnTo>
                <a:lnTo>
                  <a:pt x="83193" y="140760"/>
                </a:lnTo>
                <a:lnTo>
                  <a:pt x="136771" y="140760"/>
                </a:lnTo>
                <a:lnTo>
                  <a:pt x="116717" y="151907"/>
                </a:lnTo>
                <a:lnTo>
                  <a:pt x="83193" y="157101"/>
                </a:lnTo>
                <a:close/>
              </a:path>
              <a:path w="272414" h="325119">
                <a:moveTo>
                  <a:pt x="136771" y="140760"/>
                </a:moveTo>
                <a:lnTo>
                  <a:pt x="83193" y="140760"/>
                </a:lnTo>
                <a:lnTo>
                  <a:pt x="108686" y="136605"/>
                </a:lnTo>
                <a:lnTo>
                  <a:pt x="128921" y="125068"/>
                </a:lnTo>
                <a:lnTo>
                  <a:pt x="142263" y="107543"/>
                </a:lnTo>
                <a:lnTo>
                  <a:pt x="147073" y="85421"/>
                </a:lnTo>
                <a:lnTo>
                  <a:pt x="142263" y="63456"/>
                </a:lnTo>
                <a:lnTo>
                  <a:pt x="128921" y="45914"/>
                </a:lnTo>
                <a:lnTo>
                  <a:pt x="108686" y="34290"/>
                </a:lnTo>
                <a:lnTo>
                  <a:pt x="83193" y="30083"/>
                </a:lnTo>
                <a:lnTo>
                  <a:pt x="137156" y="30083"/>
                </a:lnTo>
                <a:lnTo>
                  <a:pt x="143034" y="33379"/>
                </a:lnTo>
                <a:lnTo>
                  <a:pt x="160229" y="56145"/>
                </a:lnTo>
                <a:lnTo>
                  <a:pt x="166386" y="85421"/>
                </a:lnTo>
                <a:lnTo>
                  <a:pt x="160229" y="114640"/>
                </a:lnTo>
                <a:lnTo>
                  <a:pt x="143034" y="137278"/>
                </a:lnTo>
                <a:lnTo>
                  <a:pt x="136771" y="140760"/>
                </a:lnTo>
                <a:close/>
              </a:path>
              <a:path w="272414" h="325119">
                <a:moveTo>
                  <a:pt x="271863" y="324973"/>
                </a:moveTo>
                <a:lnTo>
                  <a:pt x="50510" y="324973"/>
                </a:lnTo>
                <a:lnTo>
                  <a:pt x="50510" y="247351"/>
                </a:lnTo>
                <a:lnTo>
                  <a:pt x="239552" y="247351"/>
                </a:lnTo>
                <a:lnTo>
                  <a:pt x="239552" y="206126"/>
                </a:lnTo>
                <a:lnTo>
                  <a:pt x="49396" y="206126"/>
                </a:lnTo>
                <a:lnTo>
                  <a:pt x="49396" y="189784"/>
                </a:lnTo>
                <a:lnTo>
                  <a:pt x="258864" y="189784"/>
                </a:lnTo>
                <a:lnTo>
                  <a:pt x="258864" y="262950"/>
                </a:lnTo>
                <a:lnTo>
                  <a:pt x="69822" y="262950"/>
                </a:lnTo>
                <a:lnTo>
                  <a:pt x="69822" y="308632"/>
                </a:lnTo>
                <a:lnTo>
                  <a:pt x="271863" y="308632"/>
                </a:lnTo>
                <a:lnTo>
                  <a:pt x="271863" y="324973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195018" y="498762"/>
            <a:ext cx="199809" cy="127256"/>
          </a:xfrm>
          <a:custGeom>
            <a:avLst/>
            <a:gdLst/>
            <a:ahLst/>
            <a:cxnLst/>
            <a:rect l="l" t="t" r="r" b="b"/>
            <a:pathLst>
              <a:path w="220345" h="140334">
                <a:moveTo>
                  <a:pt x="219875" y="0"/>
                </a:moveTo>
                <a:lnTo>
                  <a:pt x="200190" y="0"/>
                </a:lnTo>
                <a:lnTo>
                  <a:pt x="200190" y="50076"/>
                </a:lnTo>
                <a:lnTo>
                  <a:pt x="200190" y="66586"/>
                </a:lnTo>
                <a:lnTo>
                  <a:pt x="200190" y="123736"/>
                </a:lnTo>
                <a:lnTo>
                  <a:pt x="19685" y="123736"/>
                </a:lnTo>
                <a:lnTo>
                  <a:pt x="19685" y="66586"/>
                </a:lnTo>
                <a:lnTo>
                  <a:pt x="200190" y="66586"/>
                </a:lnTo>
                <a:lnTo>
                  <a:pt x="200190" y="50076"/>
                </a:lnTo>
                <a:lnTo>
                  <a:pt x="19685" y="50076"/>
                </a:lnTo>
                <a:lnTo>
                  <a:pt x="19685" y="546"/>
                </a:lnTo>
                <a:lnTo>
                  <a:pt x="0" y="546"/>
                </a:lnTo>
                <a:lnTo>
                  <a:pt x="0" y="50076"/>
                </a:lnTo>
                <a:lnTo>
                  <a:pt x="0" y="66586"/>
                </a:lnTo>
                <a:lnTo>
                  <a:pt x="0" y="123736"/>
                </a:lnTo>
                <a:lnTo>
                  <a:pt x="0" y="140246"/>
                </a:lnTo>
                <a:lnTo>
                  <a:pt x="219875" y="140246"/>
                </a:lnTo>
                <a:lnTo>
                  <a:pt x="219875" y="50076"/>
                </a:lnTo>
                <a:lnTo>
                  <a:pt x="219875" y="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158649" y="666810"/>
            <a:ext cx="271786" cy="119194"/>
          </a:xfrm>
          <a:custGeom>
            <a:avLst/>
            <a:gdLst/>
            <a:ahLst/>
            <a:cxnLst/>
            <a:rect l="l" t="t" r="r" b="b"/>
            <a:pathLst>
              <a:path w="299720" h="131444">
                <a:moveTo>
                  <a:pt x="299720" y="0"/>
                </a:moveTo>
                <a:lnTo>
                  <a:pt x="0" y="0"/>
                </a:lnTo>
                <a:lnTo>
                  <a:pt x="0" y="16713"/>
                </a:lnTo>
                <a:lnTo>
                  <a:pt x="139268" y="16713"/>
                </a:lnTo>
                <a:lnTo>
                  <a:pt x="139268" y="131114"/>
                </a:lnTo>
                <a:lnTo>
                  <a:pt x="158953" y="131114"/>
                </a:lnTo>
                <a:lnTo>
                  <a:pt x="158953" y="16713"/>
                </a:lnTo>
                <a:lnTo>
                  <a:pt x="299720" y="16713"/>
                </a:lnTo>
                <a:lnTo>
                  <a:pt x="299720" y="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564246" y="486628"/>
            <a:ext cx="241844" cy="299426"/>
          </a:xfrm>
          <a:custGeom>
            <a:avLst/>
            <a:gdLst/>
            <a:ahLst/>
            <a:cxnLst/>
            <a:rect l="l" t="t" r="r" b="b"/>
            <a:pathLst>
              <a:path w="266700" h="330200">
                <a:moveTo>
                  <a:pt x="193498" y="51995"/>
                </a:moveTo>
                <a:lnTo>
                  <a:pt x="9284" y="51995"/>
                </a:lnTo>
                <a:lnTo>
                  <a:pt x="9284" y="34911"/>
                </a:lnTo>
                <a:lnTo>
                  <a:pt x="193498" y="34911"/>
                </a:lnTo>
                <a:lnTo>
                  <a:pt x="193498" y="51995"/>
                </a:lnTo>
                <a:close/>
              </a:path>
              <a:path w="266700" h="330200">
                <a:moveTo>
                  <a:pt x="12256" y="265550"/>
                </a:moveTo>
                <a:lnTo>
                  <a:pt x="0" y="249580"/>
                </a:lnTo>
                <a:lnTo>
                  <a:pt x="32236" y="226419"/>
                </a:lnTo>
                <a:lnTo>
                  <a:pt x="61512" y="192152"/>
                </a:lnTo>
                <a:lnTo>
                  <a:pt x="82781" y="151130"/>
                </a:lnTo>
                <a:lnTo>
                  <a:pt x="90992" y="107705"/>
                </a:lnTo>
                <a:lnTo>
                  <a:pt x="90992" y="51995"/>
                </a:lnTo>
                <a:lnTo>
                  <a:pt x="110305" y="51995"/>
                </a:lnTo>
                <a:lnTo>
                  <a:pt x="110305" y="107705"/>
                </a:lnTo>
                <a:lnTo>
                  <a:pt x="118487" y="149963"/>
                </a:lnTo>
                <a:lnTo>
                  <a:pt x="119147" y="151159"/>
                </a:lnTo>
                <a:lnTo>
                  <a:pt x="100649" y="151159"/>
                </a:lnTo>
                <a:lnTo>
                  <a:pt x="85793" y="187260"/>
                </a:lnTo>
                <a:lnTo>
                  <a:pt x="64530" y="219635"/>
                </a:lnTo>
                <a:lnTo>
                  <a:pt x="39228" y="246370"/>
                </a:lnTo>
                <a:lnTo>
                  <a:pt x="12256" y="265550"/>
                </a:lnTo>
                <a:close/>
              </a:path>
              <a:path w="266700" h="330200">
                <a:moveTo>
                  <a:pt x="190898" y="257379"/>
                </a:moveTo>
                <a:lnTo>
                  <a:pt x="163427" y="239999"/>
                </a:lnTo>
                <a:lnTo>
                  <a:pt x="137696" y="215550"/>
                </a:lnTo>
                <a:lnTo>
                  <a:pt x="116004" y="185461"/>
                </a:lnTo>
                <a:lnTo>
                  <a:pt x="100649" y="151159"/>
                </a:lnTo>
                <a:lnTo>
                  <a:pt x="119147" y="151159"/>
                </a:lnTo>
                <a:lnTo>
                  <a:pt x="139831" y="188670"/>
                </a:lnTo>
                <a:lnTo>
                  <a:pt x="169531" y="220413"/>
                </a:lnTo>
                <a:lnTo>
                  <a:pt x="202783" y="241780"/>
                </a:lnTo>
                <a:lnTo>
                  <a:pt x="190898" y="257379"/>
                </a:lnTo>
                <a:close/>
              </a:path>
              <a:path w="266700" h="330200">
                <a:moveTo>
                  <a:pt x="266292" y="329802"/>
                </a:moveTo>
                <a:lnTo>
                  <a:pt x="246608" y="329802"/>
                </a:lnTo>
                <a:lnTo>
                  <a:pt x="246608" y="0"/>
                </a:lnTo>
                <a:lnTo>
                  <a:pt x="266292" y="0"/>
                </a:lnTo>
                <a:lnTo>
                  <a:pt x="266292" y="329802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878129" y="486292"/>
            <a:ext cx="238965" cy="299426"/>
          </a:xfrm>
          <a:custGeom>
            <a:avLst/>
            <a:gdLst/>
            <a:ahLst/>
            <a:cxnLst/>
            <a:rect l="l" t="t" r="r" b="b"/>
            <a:pathLst>
              <a:path w="263525" h="330200">
                <a:moveTo>
                  <a:pt x="262950" y="330173"/>
                </a:moveTo>
                <a:lnTo>
                  <a:pt x="243266" y="330173"/>
                </a:lnTo>
                <a:lnTo>
                  <a:pt x="243266" y="231010"/>
                </a:lnTo>
                <a:lnTo>
                  <a:pt x="45310" y="231010"/>
                </a:lnTo>
                <a:lnTo>
                  <a:pt x="45310" y="214297"/>
                </a:lnTo>
                <a:lnTo>
                  <a:pt x="262950" y="214297"/>
                </a:lnTo>
                <a:lnTo>
                  <a:pt x="262950" y="330173"/>
                </a:lnTo>
                <a:close/>
              </a:path>
              <a:path w="263525" h="330200">
                <a:moveTo>
                  <a:pt x="262950" y="51253"/>
                </a:moveTo>
                <a:lnTo>
                  <a:pt x="243266" y="51253"/>
                </a:lnTo>
                <a:lnTo>
                  <a:pt x="243266" y="0"/>
                </a:lnTo>
                <a:lnTo>
                  <a:pt x="262950" y="0"/>
                </a:lnTo>
                <a:lnTo>
                  <a:pt x="262950" y="51253"/>
                </a:lnTo>
                <a:close/>
              </a:path>
              <a:path w="263525" h="330200">
                <a:moveTo>
                  <a:pt x="83564" y="174928"/>
                </a:moveTo>
                <a:lnTo>
                  <a:pt x="50138" y="169276"/>
                </a:lnTo>
                <a:lnTo>
                  <a:pt x="23676" y="153387"/>
                </a:lnTo>
                <a:lnTo>
                  <a:pt x="6267" y="128863"/>
                </a:lnTo>
                <a:lnTo>
                  <a:pt x="0" y="97306"/>
                </a:lnTo>
                <a:lnTo>
                  <a:pt x="6267" y="65691"/>
                </a:lnTo>
                <a:lnTo>
                  <a:pt x="23676" y="41039"/>
                </a:lnTo>
                <a:lnTo>
                  <a:pt x="50138" y="25022"/>
                </a:lnTo>
                <a:lnTo>
                  <a:pt x="83564" y="19312"/>
                </a:lnTo>
                <a:lnTo>
                  <a:pt x="104647" y="21483"/>
                </a:lnTo>
                <a:lnTo>
                  <a:pt x="123536" y="27762"/>
                </a:lnTo>
                <a:lnTo>
                  <a:pt x="136849" y="36025"/>
                </a:lnTo>
                <a:lnTo>
                  <a:pt x="83564" y="36025"/>
                </a:lnTo>
                <a:lnTo>
                  <a:pt x="57798" y="40795"/>
                </a:lnTo>
                <a:lnTo>
                  <a:pt x="37325" y="53852"/>
                </a:lnTo>
                <a:lnTo>
                  <a:pt x="23815" y="73316"/>
                </a:lnTo>
                <a:lnTo>
                  <a:pt x="18941" y="97306"/>
                </a:lnTo>
                <a:lnTo>
                  <a:pt x="23815" y="121395"/>
                </a:lnTo>
                <a:lnTo>
                  <a:pt x="37325" y="140713"/>
                </a:lnTo>
                <a:lnTo>
                  <a:pt x="57798" y="153555"/>
                </a:lnTo>
                <a:lnTo>
                  <a:pt x="83564" y="158215"/>
                </a:lnTo>
                <a:lnTo>
                  <a:pt x="137072" y="158215"/>
                </a:lnTo>
                <a:lnTo>
                  <a:pt x="123536" y="166525"/>
                </a:lnTo>
                <a:lnTo>
                  <a:pt x="104647" y="172764"/>
                </a:lnTo>
                <a:lnTo>
                  <a:pt x="83564" y="174928"/>
                </a:lnTo>
                <a:close/>
              </a:path>
              <a:path w="263525" h="330200">
                <a:moveTo>
                  <a:pt x="137072" y="158215"/>
                </a:moveTo>
                <a:lnTo>
                  <a:pt x="83564" y="158215"/>
                </a:lnTo>
                <a:lnTo>
                  <a:pt x="109330" y="153555"/>
                </a:lnTo>
                <a:lnTo>
                  <a:pt x="129803" y="140713"/>
                </a:lnTo>
                <a:lnTo>
                  <a:pt x="143313" y="121395"/>
                </a:lnTo>
                <a:lnTo>
                  <a:pt x="148188" y="97306"/>
                </a:lnTo>
                <a:lnTo>
                  <a:pt x="143313" y="73316"/>
                </a:lnTo>
                <a:lnTo>
                  <a:pt x="129803" y="53852"/>
                </a:lnTo>
                <a:lnTo>
                  <a:pt x="109330" y="40795"/>
                </a:lnTo>
                <a:lnTo>
                  <a:pt x="83564" y="36025"/>
                </a:lnTo>
                <a:lnTo>
                  <a:pt x="136849" y="36025"/>
                </a:lnTo>
                <a:lnTo>
                  <a:pt x="139709" y="37801"/>
                </a:lnTo>
                <a:lnTo>
                  <a:pt x="152644" y="51253"/>
                </a:lnTo>
                <a:lnTo>
                  <a:pt x="262950" y="51253"/>
                </a:lnTo>
                <a:lnTo>
                  <a:pt x="262950" y="67965"/>
                </a:lnTo>
                <a:lnTo>
                  <a:pt x="161929" y="67965"/>
                </a:lnTo>
                <a:lnTo>
                  <a:pt x="164152" y="74796"/>
                </a:lnTo>
                <a:lnTo>
                  <a:pt x="165783" y="81939"/>
                </a:lnTo>
                <a:lnTo>
                  <a:pt x="166787" y="89431"/>
                </a:lnTo>
                <a:lnTo>
                  <a:pt x="167129" y="97306"/>
                </a:lnTo>
                <a:lnTo>
                  <a:pt x="166787" y="105239"/>
                </a:lnTo>
                <a:lnTo>
                  <a:pt x="165783" y="112858"/>
                </a:lnTo>
                <a:lnTo>
                  <a:pt x="164152" y="120130"/>
                </a:lnTo>
                <a:lnTo>
                  <a:pt x="161929" y="127018"/>
                </a:lnTo>
                <a:lnTo>
                  <a:pt x="262950" y="127018"/>
                </a:lnTo>
                <a:lnTo>
                  <a:pt x="262950" y="143359"/>
                </a:lnTo>
                <a:lnTo>
                  <a:pt x="152644" y="143359"/>
                </a:lnTo>
                <a:lnTo>
                  <a:pt x="139709" y="156596"/>
                </a:lnTo>
                <a:lnTo>
                  <a:pt x="137072" y="158215"/>
                </a:lnTo>
                <a:close/>
              </a:path>
              <a:path w="263525" h="330200">
                <a:moveTo>
                  <a:pt x="262950" y="127018"/>
                </a:moveTo>
                <a:lnTo>
                  <a:pt x="243266" y="127018"/>
                </a:lnTo>
                <a:lnTo>
                  <a:pt x="243266" y="67965"/>
                </a:lnTo>
                <a:lnTo>
                  <a:pt x="262950" y="67965"/>
                </a:lnTo>
                <a:lnTo>
                  <a:pt x="262950" y="127018"/>
                </a:lnTo>
                <a:close/>
              </a:path>
              <a:path w="263525" h="330200">
                <a:moveTo>
                  <a:pt x="262950" y="194241"/>
                </a:moveTo>
                <a:lnTo>
                  <a:pt x="243266" y="194241"/>
                </a:lnTo>
                <a:lnTo>
                  <a:pt x="243266" y="143359"/>
                </a:lnTo>
                <a:lnTo>
                  <a:pt x="262950" y="143359"/>
                </a:lnTo>
                <a:lnTo>
                  <a:pt x="262950" y="194241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17141" y="507514"/>
            <a:ext cx="358735" cy="259118"/>
          </a:xfrm>
          <a:custGeom>
            <a:avLst/>
            <a:gdLst/>
            <a:ahLst/>
            <a:cxnLst/>
            <a:rect l="l" t="t" r="r" b="b"/>
            <a:pathLst>
              <a:path w="395605" h="285750">
                <a:moveTo>
                  <a:pt x="186080" y="141503"/>
                </a:moveTo>
                <a:lnTo>
                  <a:pt x="179400" y="79438"/>
                </a:lnTo>
                <a:lnTo>
                  <a:pt x="163576" y="42341"/>
                </a:lnTo>
                <a:lnTo>
                  <a:pt x="160540" y="35229"/>
                </a:lnTo>
                <a:lnTo>
                  <a:pt x="134454" y="11696"/>
                </a:lnTo>
                <a:lnTo>
                  <a:pt x="134454" y="141503"/>
                </a:lnTo>
                <a:lnTo>
                  <a:pt x="131305" y="189877"/>
                </a:lnTo>
                <a:lnTo>
                  <a:pt x="122618" y="220980"/>
                </a:lnTo>
                <a:lnTo>
                  <a:pt x="109537" y="237604"/>
                </a:lnTo>
                <a:lnTo>
                  <a:pt x="93230" y="242519"/>
                </a:lnTo>
                <a:lnTo>
                  <a:pt x="76695" y="237604"/>
                </a:lnTo>
                <a:lnTo>
                  <a:pt x="63512" y="220980"/>
                </a:lnTo>
                <a:lnTo>
                  <a:pt x="54787" y="189877"/>
                </a:lnTo>
                <a:lnTo>
                  <a:pt x="51625" y="141503"/>
                </a:lnTo>
                <a:lnTo>
                  <a:pt x="54787" y="93573"/>
                </a:lnTo>
                <a:lnTo>
                  <a:pt x="63512" y="63093"/>
                </a:lnTo>
                <a:lnTo>
                  <a:pt x="76695" y="47028"/>
                </a:lnTo>
                <a:lnTo>
                  <a:pt x="93230" y="42341"/>
                </a:lnTo>
                <a:lnTo>
                  <a:pt x="109537" y="47028"/>
                </a:lnTo>
                <a:lnTo>
                  <a:pt x="122618" y="63093"/>
                </a:lnTo>
                <a:lnTo>
                  <a:pt x="131305" y="93573"/>
                </a:lnTo>
                <a:lnTo>
                  <a:pt x="134454" y="141503"/>
                </a:lnTo>
                <a:lnTo>
                  <a:pt x="134454" y="11696"/>
                </a:lnTo>
                <a:lnTo>
                  <a:pt x="131241" y="8788"/>
                </a:lnTo>
                <a:lnTo>
                  <a:pt x="93230" y="0"/>
                </a:lnTo>
                <a:lnTo>
                  <a:pt x="55003" y="8737"/>
                </a:lnTo>
                <a:lnTo>
                  <a:pt x="25590" y="35102"/>
                </a:lnTo>
                <a:lnTo>
                  <a:pt x="6680" y="79286"/>
                </a:lnTo>
                <a:lnTo>
                  <a:pt x="0" y="141503"/>
                </a:lnTo>
                <a:lnTo>
                  <a:pt x="6680" y="203911"/>
                </a:lnTo>
                <a:lnTo>
                  <a:pt x="25590" y="248881"/>
                </a:lnTo>
                <a:lnTo>
                  <a:pt x="55003" y="276098"/>
                </a:lnTo>
                <a:lnTo>
                  <a:pt x="93230" y="285229"/>
                </a:lnTo>
                <a:lnTo>
                  <a:pt x="131241" y="276098"/>
                </a:lnTo>
                <a:lnTo>
                  <a:pt x="160540" y="248881"/>
                </a:lnTo>
                <a:lnTo>
                  <a:pt x="163207" y="242519"/>
                </a:lnTo>
                <a:lnTo>
                  <a:pt x="179400" y="203911"/>
                </a:lnTo>
                <a:lnTo>
                  <a:pt x="186080" y="141503"/>
                </a:lnTo>
                <a:close/>
              </a:path>
              <a:path w="395605" h="285750">
                <a:moveTo>
                  <a:pt x="395173" y="233984"/>
                </a:moveTo>
                <a:lnTo>
                  <a:pt x="335381" y="233984"/>
                </a:lnTo>
                <a:lnTo>
                  <a:pt x="325018" y="234238"/>
                </a:lnTo>
                <a:lnTo>
                  <a:pt x="313512" y="234911"/>
                </a:lnTo>
                <a:lnTo>
                  <a:pt x="301802" y="235864"/>
                </a:lnTo>
                <a:lnTo>
                  <a:pt x="290817" y="236956"/>
                </a:lnTo>
                <a:lnTo>
                  <a:pt x="326237" y="199478"/>
                </a:lnTo>
                <a:lnTo>
                  <a:pt x="355295" y="161099"/>
                </a:lnTo>
                <a:lnTo>
                  <a:pt x="374954" y="122567"/>
                </a:lnTo>
                <a:lnTo>
                  <a:pt x="382181" y="84683"/>
                </a:lnTo>
                <a:lnTo>
                  <a:pt x="375970" y="49822"/>
                </a:lnTo>
                <a:lnTo>
                  <a:pt x="358406" y="23114"/>
                </a:lnTo>
                <a:lnTo>
                  <a:pt x="331101" y="6019"/>
                </a:lnTo>
                <a:lnTo>
                  <a:pt x="295643" y="0"/>
                </a:lnTo>
                <a:lnTo>
                  <a:pt x="269722" y="2743"/>
                </a:lnTo>
                <a:lnTo>
                  <a:pt x="247408" y="10769"/>
                </a:lnTo>
                <a:lnTo>
                  <a:pt x="227380" y="23812"/>
                </a:lnTo>
                <a:lnTo>
                  <a:pt x="208356" y="41592"/>
                </a:lnTo>
                <a:lnTo>
                  <a:pt x="238074" y="71310"/>
                </a:lnTo>
                <a:lnTo>
                  <a:pt x="248945" y="60477"/>
                </a:lnTo>
                <a:lnTo>
                  <a:pt x="260959" y="51485"/>
                </a:lnTo>
                <a:lnTo>
                  <a:pt x="274167" y="45351"/>
                </a:lnTo>
                <a:lnTo>
                  <a:pt x="288582" y="43078"/>
                </a:lnTo>
                <a:lnTo>
                  <a:pt x="305993" y="46126"/>
                </a:lnTo>
                <a:lnTo>
                  <a:pt x="318947" y="54914"/>
                </a:lnTo>
                <a:lnTo>
                  <a:pt x="327025" y="68935"/>
                </a:lnTo>
                <a:lnTo>
                  <a:pt x="329806" y="87655"/>
                </a:lnTo>
                <a:lnTo>
                  <a:pt x="321741" y="121234"/>
                </a:lnTo>
                <a:lnTo>
                  <a:pt x="298373" y="158864"/>
                </a:lnTo>
                <a:lnTo>
                  <a:pt x="261023" y="201091"/>
                </a:lnTo>
                <a:lnTo>
                  <a:pt x="210959" y="248462"/>
                </a:lnTo>
                <a:lnTo>
                  <a:pt x="210959" y="280035"/>
                </a:lnTo>
                <a:lnTo>
                  <a:pt x="395173" y="280035"/>
                </a:lnTo>
                <a:lnTo>
                  <a:pt x="395173" y="233984"/>
                </a:lnTo>
                <a:close/>
              </a:path>
            </a:pathLst>
          </a:custGeom>
          <a:solidFill>
            <a:srgbClr val="C1C1C1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153724" y="103727"/>
            <a:ext cx="274665" cy="149137"/>
            <a:chOff x="7615911" y="114387"/>
            <a:chExt cx="302895" cy="164465"/>
          </a:xfrm>
        </p:grpSpPr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5911" y="114387"/>
              <a:ext cx="137267" cy="16418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83307" y="114387"/>
              <a:ext cx="135128" cy="164364"/>
            </a:xfrm>
            <a:prstGeom prst="rect">
              <a:avLst/>
            </a:prstGeom>
          </p:spPr>
        </p:pic>
      </p:grpSp>
      <p:sp>
        <p:nvSpPr>
          <p:cNvPr id="25" name="object 25"/>
          <p:cNvSpPr/>
          <p:nvPr/>
        </p:nvSpPr>
        <p:spPr>
          <a:xfrm>
            <a:off x="8555437" y="103888"/>
            <a:ext cx="21881" cy="19002"/>
          </a:xfrm>
          <a:custGeom>
            <a:avLst/>
            <a:gdLst/>
            <a:ahLst/>
            <a:cxnLst/>
            <a:rect l="l" t="t" r="r" b="b"/>
            <a:pathLst>
              <a:path w="24129" h="20955">
                <a:moveTo>
                  <a:pt x="23531" y="20501"/>
                </a:moveTo>
                <a:lnTo>
                  <a:pt x="0" y="20501"/>
                </a:lnTo>
                <a:lnTo>
                  <a:pt x="0" y="0"/>
                </a:lnTo>
                <a:lnTo>
                  <a:pt x="23531" y="0"/>
                </a:lnTo>
                <a:lnTo>
                  <a:pt x="23531" y="20501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458595" y="109946"/>
            <a:ext cx="122649" cy="140500"/>
          </a:xfrm>
          <a:custGeom>
            <a:avLst/>
            <a:gdLst/>
            <a:ahLst/>
            <a:cxnLst/>
            <a:rect l="l" t="t" r="r" b="b"/>
            <a:pathLst>
              <a:path w="135254" h="154940">
                <a:moveTo>
                  <a:pt x="130314" y="13970"/>
                </a:moveTo>
                <a:lnTo>
                  <a:pt x="106794" y="13970"/>
                </a:lnTo>
                <a:lnTo>
                  <a:pt x="106794" y="31750"/>
                </a:lnTo>
                <a:lnTo>
                  <a:pt x="106794" y="43180"/>
                </a:lnTo>
                <a:lnTo>
                  <a:pt x="77546" y="43180"/>
                </a:lnTo>
                <a:lnTo>
                  <a:pt x="77546" y="36830"/>
                </a:lnTo>
                <a:lnTo>
                  <a:pt x="77546" y="31750"/>
                </a:lnTo>
                <a:lnTo>
                  <a:pt x="106794" y="31750"/>
                </a:lnTo>
                <a:lnTo>
                  <a:pt x="106794" y="13970"/>
                </a:lnTo>
                <a:lnTo>
                  <a:pt x="77546" y="13970"/>
                </a:lnTo>
                <a:lnTo>
                  <a:pt x="77546" y="0"/>
                </a:lnTo>
                <a:lnTo>
                  <a:pt x="54559" y="0"/>
                </a:lnTo>
                <a:lnTo>
                  <a:pt x="54559" y="13970"/>
                </a:lnTo>
                <a:lnTo>
                  <a:pt x="54559" y="19050"/>
                </a:lnTo>
                <a:lnTo>
                  <a:pt x="54559" y="36830"/>
                </a:lnTo>
                <a:lnTo>
                  <a:pt x="54559" y="43180"/>
                </a:lnTo>
                <a:lnTo>
                  <a:pt x="54559" y="54610"/>
                </a:lnTo>
                <a:lnTo>
                  <a:pt x="23355" y="54610"/>
                </a:lnTo>
                <a:lnTo>
                  <a:pt x="23355" y="36830"/>
                </a:lnTo>
                <a:lnTo>
                  <a:pt x="54559" y="36830"/>
                </a:lnTo>
                <a:lnTo>
                  <a:pt x="54559" y="19050"/>
                </a:lnTo>
                <a:lnTo>
                  <a:pt x="23355" y="19050"/>
                </a:lnTo>
                <a:lnTo>
                  <a:pt x="23355" y="0"/>
                </a:lnTo>
                <a:lnTo>
                  <a:pt x="0" y="0"/>
                </a:lnTo>
                <a:lnTo>
                  <a:pt x="0" y="72390"/>
                </a:lnTo>
                <a:lnTo>
                  <a:pt x="77546" y="72390"/>
                </a:lnTo>
                <a:lnTo>
                  <a:pt x="77546" y="62230"/>
                </a:lnTo>
                <a:lnTo>
                  <a:pt x="106794" y="62230"/>
                </a:lnTo>
                <a:lnTo>
                  <a:pt x="106794" y="77470"/>
                </a:lnTo>
                <a:lnTo>
                  <a:pt x="130314" y="77470"/>
                </a:lnTo>
                <a:lnTo>
                  <a:pt x="130314" y="19050"/>
                </a:lnTo>
                <a:lnTo>
                  <a:pt x="130314" y="13970"/>
                </a:lnTo>
                <a:close/>
              </a:path>
              <a:path w="135254" h="154940">
                <a:moveTo>
                  <a:pt x="134950" y="137160"/>
                </a:moveTo>
                <a:lnTo>
                  <a:pt x="45466" y="137160"/>
                </a:lnTo>
                <a:lnTo>
                  <a:pt x="45466" y="127000"/>
                </a:lnTo>
                <a:lnTo>
                  <a:pt x="130314" y="127000"/>
                </a:lnTo>
                <a:lnTo>
                  <a:pt x="130314" y="110490"/>
                </a:lnTo>
                <a:lnTo>
                  <a:pt x="130314" y="101600"/>
                </a:lnTo>
                <a:lnTo>
                  <a:pt x="130314" y="83820"/>
                </a:lnTo>
                <a:lnTo>
                  <a:pt x="21932" y="83820"/>
                </a:lnTo>
                <a:lnTo>
                  <a:pt x="21932" y="101600"/>
                </a:lnTo>
                <a:lnTo>
                  <a:pt x="106972" y="101600"/>
                </a:lnTo>
                <a:lnTo>
                  <a:pt x="106972" y="110490"/>
                </a:lnTo>
                <a:lnTo>
                  <a:pt x="22288" y="110490"/>
                </a:lnTo>
                <a:lnTo>
                  <a:pt x="22288" y="127000"/>
                </a:lnTo>
                <a:lnTo>
                  <a:pt x="22288" y="137160"/>
                </a:lnTo>
                <a:lnTo>
                  <a:pt x="22288" y="154940"/>
                </a:lnTo>
                <a:lnTo>
                  <a:pt x="134950" y="154940"/>
                </a:lnTo>
                <a:lnTo>
                  <a:pt x="134950" y="13716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pic>
        <p:nvPicPr>
          <p:cNvPr id="27" name="object 2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46248" y="103564"/>
            <a:ext cx="434529" cy="149045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9139255" y="209934"/>
            <a:ext cx="35701" cy="63340"/>
          </a:xfrm>
          <a:custGeom>
            <a:avLst/>
            <a:gdLst/>
            <a:ahLst/>
            <a:cxnLst/>
            <a:rect l="l" t="t" r="r" b="b"/>
            <a:pathLst>
              <a:path w="39370" h="69850">
                <a:moveTo>
                  <a:pt x="5526" y="69703"/>
                </a:moveTo>
                <a:lnTo>
                  <a:pt x="0" y="55441"/>
                </a:lnTo>
                <a:lnTo>
                  <a:pt x="9133" y="50898"/>
                </a:lnTo>
                <a:lnTo>
                  <a:pt x="15843" y="45169"/>
                </a:lnTo>
                <a:lnTo>
                  <a:pt x="19980" y="38470"/>
                </a:lnTo>
                <a:lnTo>
                  <a:pt x="21392" y="31018"/>
                </a:lnTo>
                <a:lnTo>
                  <a:pt x="11231" y="31018"/>
                </a:lnTo>
                <a:lnTo>
                  <a:pt x="3387" y="25492"/>
                </a:lnTo>
                <a:lnTo>
                  <a:pt x="3387" y="6061"/>
                </a:lnTo>
                <a:lnTo>
                  <a:pt x="11052" y="0"/>
                </a:lnTo>
                <a:lnTo>
                  <a:pt x="20322" y="0"/>
                </a:lnTo>
                <a:lnTo>
                  <a:pt x="28389" y="1757"/>
                </a:lnTo>
                <a:lnTo>
                  <a:pt x="34316" y="6841"/>
                </a:lnTo>
                <a:lnTo>
                  <a:pt x="37971" y="14966"/>
                </a:lnTo>
                <a:lnTo>
                  <a:pt x="39219" y="25849"/>
                </a:lnTo>
                <a:lnTo>
                  <a:pt x="36963" y="40497"/>
                </a:lnTo>
                <a:lnTo>
                  <a:pt x="30395" y="52923"/>
                </a:lnTo>
                <a:lnTo>
                  <a:pt x="19815" y="62776"/>
                </a:lnTo>
                <a:lnTo>
                  <a:pt x="5526" y="69703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9233366" y="103564"/>
            <a:ext cx="585608" cy="149713"/>
            <a:chOff x="8806517" y="114208"/>
            <a:chExt cx="645795" cy="165100"/>
          </a:xfrm>
        </p:grpSpPr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06517" y="114387"/>
              <a:ext cx="470989" cy="16436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99612" y="114208"/>
              <a:ext cx="152599" cy="164186"/>
            </a:xfrm>
            <a:prstGeom prst="rect">
              <a:avLst/>
            </a:prstGeom>
          </p:spPr>
        </p:pic>
      </p:grpSp>
      <p:pic>
        <p:nvPicPr>
          <p:cNvPr id="32" name="object 3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874216" y="103727"/>
            <a:ext cx="285160" cy="147106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218679" y="103727"/>
            <a:ext cx="276269" cy="149208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5423721" y="1484871"/>
            <a:ext cx="614398" cy="204991"/>
            <a:chOff x="4605325" y="1637482"/>
            <a:chExt cx="677545" cy="226060"/>
          </a:xfrm>
        </p:grpSpPr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05325" y="1652976"/>
              <a:ext cx="204218" cy="20980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39008" y="1653993"/>
              <a:ext cx="204726" cy="17881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70150" y="1637482"/>
              <a:ext cx="212600" cy="225808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6133725" y="1490398"/>
            <a:ext cx="279848" cy="186565"/>
            <a:chOff x="5388302" y="1643578"/>
            <a:chExt cx="308610" cy="205740"/>
          </a:xfrm>
        </p:grpSpPr>
        <p:sp>
          <p:nvSpPr>
            <p:cNvPr id="39" name="object 39"/>
            <p:cNvSpPr/>
            <p:nvPr/>
          </p:nvSpPr>
          <p:spPr>
            <a:xfrm>
              <a:off x="5388292" y="1643582"/>
              <a:ext cx="88265" cy="205740"/>
            </a:xfrm>
            <a:custGeom>
              <a:avLst/>
              <a:gdLst/>
              <a:ahLst/>
              <a:cxnLst/>
              <a:rect l="l" t="t" r="r" b="b"/>
              <a:pathLst>
                <a:path w="88264" h="205739">
                  <a:moveTo>
                    <a:pt x="27940" y="203708"/>
                  </a:moveTo>
                  <a:lnTo>
                    <a:pt x="25654" y="192024"/>
                  </a:lnTo>
                  <a:lnTo>
                    <a:pt x="22860" y="192532"/>
                  </a:lnTo>
                  <a:lnTo>
                    <a:pt x="17272" y="192532"/>
                  </a:lnTo>
                  <a:lnTo>
                    <a:pt x="14732" y="189738"/>
                  </a:lnTo>
                  <a:lnTo>
                    <a:pt x="14732" y="0"/>
                  </a:lnTo>
                  <a:lnTo>
                    <a:pt x="0" y="0"/>
                  </a:lnTo>
                  <a:lnTo>
                    <a:pt x="0" y="181864"/>
                  </a:lnTo>
                  <a:lnTo>
                    <a:pt x="1104" y="192163"/>
                  </a:lnTo>
                  <a:lnTo>
                    <a:pt x="4445" y="199453"/>
                  </a:lnTo>
                  <a:lnTo>
                    <a:pt x="10071" y="203796"/>
                  </a:lnTo>
                  <a:lnTo>
                    <a:pt x="18034" y="205232"/>
                  </a:lnTo>
                  <a:lnTo>
                    <a:pt x="22860" y="205232"/>
                  </a:lnTo>
                  <a:lnTo>
                    <a:pt x="27940" y="203708"/>
                  </a:lnTo>
                  <a:close/>
                </a:path>
                <a:path w="88264" h="205739">
                  <a:moveTo>
                    <a:pt x="82550" y="66548"/>
                  </a:moveTo>
                  <a:lnTo>
                    <a:pt x="67818" y="66548"/>
                  </a:lnTo>
                  <a:lnTo>
                    <a:pt x="67818" y="201930"/>
                  </a:lnTo>
                  <a:lnTo>
                    <a:pt x="82550" y="201930"/>
                  </a:lnTo>
                  <a:lnTo>
                    <a:pt x="82550" y="66548"/>
                  </a:lnTo>
                  <a:close/>
                </a:path>
                <a:path w="88264" h="205739">
                  <a:moveTo>
                    <a:pt x="87884" y="15494"/>
                  </a:moveTo>
                  <a:lnTo>
                    <a:pt x="82042" y="10922"/>
                  </a:lnTo>
                  <a:lnTo>
                    <a:pt x="68580" y="10922"/>
                  </a:lnTo>
                  <a:lnTo>
                    <a:pt x="62992" y="15494"/>
                  </a:lnTo>
                  <a:lnTo>
                    <a:pt x="62992" y="29972"/>
                  </a:lnTo>
                  <a:lnTo>
                    <a:pt x="68580" y="34798"/>
                  </a:lnTo>
                  <a:lnTo>
                    <a:pt x="82042" y="34798"/>
                  </a:lnTo>
                  <a:lnTo>
                    <a:pt x="87884" y="29972"/>
                  </a:lnTo>
                  <a:lnTo>
                    <a:pt x="87884" y="154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40" name="object 4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04889" y="1671011"/>
              <a:ext cx="192026" cy="177802"/>
            </a:xfrm>
            <a:prstGeom prst="rect">
              <a:avLst/>
            </a:prstGeom>
          </p:spPr>
        </p:pic>
      </p:grpSp>
      <p:sp>
        <p:nvSpPr>
          <p:cNvPr id="41" name="object 41"/>
          <p:cNvSpPr/>
          <p:nvPr/>
        </p:nvSpPr>
        <p:spPr>
          <a:xfrm>
            <a:off x="6498094" y="1555121"/>
            <a:ext cx="23608" cy="121498"/>
          </a:xfrm>
          <a:custGeom>
            <a:avLst/>
            <a:gdLst/>
            <a:ahLst/>
            <a:cxnLst/>
            <a:rect l="l" t="t" r="r" b="b"/>
            <a:pathLst>
              <a:path w="26035" h="133985">
                <a:moveTo>
                  <a:pt x="19812" y="27686"/>
                </a:moveTo>
                <a:lnTo>
                  <a:pt x="6096" y="27686"/>
                </a:lnTo>
                <a:lnTo>
                  <a:pt x="0" y="22352"/>
                </a:lnTo>
                <a:lnTo>
                  <a:pt x="0" y="5334"/>
                </a:lnTo>
                <a:lnTo>
                  <a:pt x="6096" y="0"/>
                </a:lnTo>
                <a:lnTo>
                  <a:pt x="19812" y="0"/>
                </a:lnTo>
                <a:lnTo>
                  <a:pt x="25908" y="5334"/>
                </a:lnTo>
                <a:lnTo>
                  <a:pt x="25908" y="22352"/>
                </a:lnTo>
                <a:lnTo>
                  <a:pt x="19812" y="27686"/>
                </a:lnTo>
                <a:close/>
              </a:path>
              <a:path w="26035" h="133985">
                <a:moveTo>
                  <a:pt x="19812" y="133859"/>
                </a:moveTo>
                <a:lnTo>
                  <a:pt x="6096" y="133859"/>
                </a:lnTo>
                <a:lnTo>
                  <a:pt x="0" y="128525"/>
                </a:lnTo>
                <a:lnTo>
                  <a:pt x="0" y="111507"/>
                </a:lnTo>
                <a:lnTo>
                  <a:pt x="6096" y="106173"/>
                </a:lnTo>
                <a:lnTo>
                  <a:pt x="19812" y="106173"/>
                </a:lnTo>
                <a:lnTo>
                  <a:pt x="25908" y="111507"/>
                </a:lnTo>
                <a:lnTo>
                  <a:pt x="25908" y="128525"/>
                </a:lnTo>
                <a:lnTo>
                  <a:pt x="19812" y="133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pic>
        <p:nvPicPr>
          <p:cNvPr id="42" name="object 4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617079" y="1484870"/>
            <a:ext cx="188870" cy="199696"/>
          </a:xfrm>
          <a:prstGeom prst="rect">
            <a:avLst/>
          </a:prstGeom>
        </p:spPr>
      </p:pic>
      <p:grpSp>
        <p:nvGrpSpPr>
          <p:cNvPr id="43" name="object 43"/>
          <p:cNvGrpSpPr/>
          <p:nvPr/>
        </p:nvGrpSpPr>
        <p:grpSpPr>
          <a:xfrm>
            <a:off x="6827831" y="1484871"/>
            <a:ext cx="667374" cy="229175"/>
            <a:chOff x="6153747" y="1637482"/>
            <a:chExt cx="735965" cy="252729"/>
          </a:xfrm>
        </p:grpSpPr>
        <p:sp>
          <p:nvSpPr>
            <p:cNvPr id="44" name="object 44"/>
            <p:cNvSpPr/>
            <p:nvPr/>
          </p:nvSpPr>
          <p:spPr>
            <a:xfrm>
              <a:off x="6153747" y="1646884"/>
              <a:ext cx="205104" cy="216535"/>
            </a:xfrm>
            <a:custGeom>
              <a:avLst/>
              <a:gdLst/>
              <a:ahLst/>
              <a:cxnLst/>
              <a:rect l="l" t="t" r="r" b="b"/>
              <a:pathLst>
                <a:path w="205104" h="216535">
                  <a:moveTo>
                    <a:pt x="177800" y="34480"/>
                  </a:moveTo>
                  <a:lnTo>
                    <a:pt x="40894" y="34480"/>
                  </a:lnTo>
                  <a:lnTo>
                    <a:pt x="40894" y="190"/>
                  </a:lnTo>
                  <a:lnTo>
                    <a:pt x="27432" y="190"/>
                  </a:lnTo>
                  <a:lnTo>
                    <a:pt x="27432" y="34480"/>
                  </a:lnTo>
                  <a:lnTo>
                    <a:pt x="27432" y="45910"/>
                  </a:lnTo>
                  <a:lnTo>
                    <a:pt x="27432" y="85280"/>
                  </a:lnTo>
                  <a:lnTo>
                    <a:pt x="27432" y="96710"/>
                  </a:lnTo>
                  <a:lnTo>
                    <a:pt x="177800" y="96710"/>
                  </a:lnTo>
                  <a:lnTo>
                    <a:pt x="177800" y="85280"/>
                  </a:lnTo>
                  <a:lnTo>
                    <a:pt x="40894" y="85280"/>
                  </a:lnTo>
                  <a:lnTo>
                    <a:pt x="40894" y="45910"/>
                  </a:lnTo>
                  <a:lnTo>
                    <a:pt x="164338" y="45910"/>
                  </a:lnTo>
                  <a:lnTo>
                    <a:pt x="164338" y="84836"/>
                  </a:lnTo>
                  <a:lnTo>
                    <a:pt x="177800" y="84836"/>
                  </a:lnTo>
                  <a:lnTo>
                    <a:pt x="177800" y="45910"/>
                  </a:lnTo>
                  <a:lnTo>
                    <a:pt x="177800" y="45466"/>
                  </a:lnTo>
                  <a:lnTo>
                    <a:pt x="177800" y="34480"/>
                  </a:lnTo>
                  <a:close/>
                </a:path>
                <a:path w="205104" h="216535">
                  <a:moveTo>
                    <a:pt x="177800" y="0"/>
                  </a:moveTo>
                  <a:lnTo>
                    <a:pt x="164338" y="0"/>
                  </a:lnTo>
                  <a:lnTo>
                    <a:pt x="164338" y="34290"/>
                  </a:lnTo>
                  <a:lnTo>
                    <a:pt x="177800" y="34290"/>
                  </a:lnTo>
                  <a:lnTo>
                    <a:pt x="177800" y="0"/>
                  </a:lnTo>
                  <a:close/>
                </a:path>
                <a:path w="205104" h="216535">
                  <a:moveTo>
                    <a:pt x="204978" y="126746"/>
                  </a:moveTo>
                  <a:lnTo>
                    <a:pt x="0" y="126746"/>
                  </a:lnTo>
                  <a:lnTo>
                    <a:pt x="0" y="138176"/>
                  </a:lnTo>
                  <a:lnTo>
                    <a:pt x="95250" y="138176"/>
                  </a:lnTo>
                  <a:lnTo>
                    <a:pt x="95250" y="216408"/>
                  </a:lnTo>
                  <a:lnTo>
                    <a:pt x="108712" y="216408"/>
                  </a:lnTo>
                  <a:lnTo>
                    <a:pt x="108712" y="138176"/>
                  </a:lnTo>
                  <a:lnTo>
                    <a:pt x="204978" y="138176"/>
                  </a:lnTo>
                  <a:lnTo>
                    <a:pt x="204978" y="1267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45" name="object 4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94288" y="1637990"/>
              <a:ext cx="184660" cy="21971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18827" y="1637482"/>
              <a:ext cx="212600" cy="225808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6854287" y="1821127"/>
              <a:ext cx="34925" cy="69215"/>
            </a:xfrm>
            <a:custGeom>
              <a:avLst/>
              <a:gdLst/>
              <a:ahLst/>
              <a:cxnLst/>
              <a:rect l="l" t="t" r="r" b="b"/>
              <a:pathLst>
                <a:path w="34925" h="69214">
                  <a:moveTo>
                    <a:pt x="4318" y="69088"/>
                  </a:moveTo>
                  <a:lnTo>
                    <a:pt x="0" y="59436"/>
                  </a:lnTo>
                  <a:lnTo>
                    <a:pt x="9029" y="53404"/>
                  </a:lnTo>
                  <a:lnTo>
                    <a:pt x="16033" y="45657"/>
                  </a:lnTo>
                  <a:lnTo>
                    <a:pt x="20609" y="36290"/>
                  </a:lnTo>
                  <a:lnTo>
                    <a:pt x="22352" y="25400"/>
                  </a:lnTo>
                  <a:lnTo>
                    <a:pt x="21336" y="25654"/>
                  </a:lnTo>
                  <a:lnTo>
                    <a:pt x="12192" y="25654"/>
                  </a:lnTo>
                  <a:lnTo>
                    <a:pt x="6096" y="21082"/>
                  </a:lnTo>
                  <a:lnTo>
                    <a:pt x="6096" y="4572"/>
                  </a:lnTo>
                  <a:lnTo>
                    <a:pt x="12700" y="0"/>
                  </a:lnTo>
                  <a:lnTo>
                    <a:pt x="19558" y="0"/>
                  </a:lnTo>
                  <a:lnTo>
                    <a:pt x="25797" y="1520"/>
                  </a:lnTo>
                  <a:lnTo>
                    <a:pt x="30607" y="5873"/>
                  </a:lnTo>
                  <a:lnTo>
                    <a:pt x="33703" y="12751"/>
                  </a:lnTo>
                  <a:lnTo>
                    <a:pt x="34798" y="21844"/>
                  </a:lnTo>
                  <a:lnTo>
                    <a:pt x="32571" y="36834"/>
                  </a:lnTo>
                  <a:lnTo>
                    <a:pt x="26321" y="49943"/>
                  </a:lnTo>
                  <a:lnTo>
                    <a:pt x="16688" y="60813"/>
                  </a:lnTo>
                  <a:lnTo>
                    <a:pt x="4318" y="690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7585803" y="1483719"/>
            <a:ext cx="591942" cy="206142"/>
            <a:chOff x="6989622" y="1636212"/>
            <a:chExt cx="652780" cy="227329"/>
          </a:xfrm>
        </p:grpSpPr>
        <p:pic>
          <p:nvPicPr>
            <p:cNvPr id="49" name="object 4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89622" y="1654247"/>
              <a:ext cx="204726" cy="17805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28131" y="1637736"/>
              <a:ext cx="206504" cy="22555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459274" y="1636212"/>
              <a:ext cx="182628" cy="226316"/>
            </a:xfrm>
            <a:prstGeom prst="rect">
              <a:avLst/>
            </a:prstGeom>
          </p:spPr>
        </p:pic>
      </p:grpSp>
      <p:grpSp>
        <p:nvGrpSpPr>
          <p:cNvPr id="52" name="object 52"/>
          <p:cNvGrpSpPr/>
          <p:nvPr/>
        </p:nvGrpSpPr>
        <p:grpSpPr>
          <a:xfrm>
            <a:off x="8221516" y="1484871"/>
            <a:ext cx="666798" cy="229175"/>
            <a:chOff x="7690672" y="1637482"/>
            <a:chExt cx="735330" cy="252729"/>
          </a:xfrm>
        </p:grpSpPr>
        <p:pic>
          <p:nvPicPr>
            <p:cNvPr id="53" name="object 5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938071" y="1637736"/>
              <a:ext cx="176786" cy="21996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90672" y="1654247"/>
              <a:ext cx="204726" cy="17805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55498" y="1637482"/>
              <a:ext cx="212600" cy="225808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8390959" y="1821127"/>
              <a:ext cx="34925" cy="69215"/>
            </a:xfrm>
            <a:custGeom>
              <a:avLst/>
              <a:gdLst/>
              <a:ahLst/>
              <a:cxnLst/>
              <a:rect l="l" t="t" r="r" b="b"/>
              <a:pathLst>
                <a:path w="34925" h="69214">
                  <a:moveTo>
                    <a:pt x="4318" y="69088"/>
                  </a:moveTo>
                  <a:lnTo>
                    <a:pt x="0" y="59436"/>
                  </a:lnTo>
                  <a:lnTo>
                    <a:pt x="9029" y="53404"/>
                  </a:lnTo>
                  <a:lnTo>
                    <a:pt x="16033" y="45657"/>
                  </a:lnTo>
                  <a:lnTo>
                    <a:pt x="20609" y="36290"/>
                  </a:lnTo>
                  <a:lnTo>
                    <a:pt x="22352" y="25400"/>
                  </a:lnTo>
                  <a:lnTo>
                    <a:pt x="21336" y="25654"/>
                  </a:lnTo>
                  <a:lnTo>
                    <a:pt x="12192" y="25654"/>
                  </a:lnTo>
                  <a:lnTo>
                    <a:pt x="6096" y="21082"/>
                  </a:lnTo>
                  <a:lnTo>
                    <a:pt x="6096" y="4572"/>
                  </a:lnTo>
                  <a:lnTo>
                    <a:pt x="12700" y="0"/>
                  </a:lnTo>
                  <a:lnTo>
                    <a:pt x="19558" y="0"/>
                  </a:lnTo>
                  <a:lnTo>
                    <a:pt x="25797" y="1520"/>
                  </a:lnTo>
                  <a:lnTo>
                    <a:pt x="30607" y="5873"/>
                  </a:lnTo>
                  <a:lnTo>
                    <a:pt x="33703" y="12751"/>
                  </a:lnTo>
                  <a:lnTo>
                    <a:pt x="34798" y="21844"/>
                  </a:lnTo>
                  <a:lnTo>
                    <a:pt x="32571" y="36834"/>
                  </a:lnTo>
                  <a:lnTo>
                    <a:pt x="26321" y="49943"/>
                  </a:lnTo>
                  <a:lnTo>
                    <a:pt x="16688" y="60813"/>
                  </a:lnTo>
                  <a:lnTo>
                    <a:pt x="4318" y="690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57" name="object 5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979288" y="1484870"/>
            <a:ext cx="166298" cy="204533"/>
          </a:xfrm>
          <a:prstGeom prst="rect">
            <a:avLst/>
          </a:prstGeom>
        </p:spPr>
      </p:pic>
      <p:grpSp>
        <p:nvGrpSpPr>
          <p:cNvPr id="58" name="object 58"/>
          <p:cNvGrpSpPr/>
          <p:nvPr/>
        </p:nvGrpSpPr>
        <p:grpSpPr>
          <a:xfrm>
            <a:off x="9190731" y="1484871"/>
            <a:ext cx="454897" cy="229175"/>
            <a:chOff x="8759501" y="1637482"/>
            <a:chExt cx="501650" cy="252729"/>
          </a:xfrm>
        </p:grpSpPr>
        <p:sp>
          <p:nvSpPr>
            <p:cNvPr id="59" name="object 59"/>
            <p:cNvSpPr/>
            <p:nvPr/>
          </p:nvSpPr>
          <p:spPr>
            <a:xfrm>
              <a:off x="8759495" y="1646884"/>
              <a:ext cx="205104" cy="216535"/>
            </a:xfrm>
            <a:custGeom>
              <a:avLst/>
              <a:gdLst/>
              <a:ahLst/>
              <a:cxnLst/>
              <a:rect l="l" t="t" r="r" b="b"/>
              <a:pathLst>
                <a:path w="205104" h="216535">
                  <a:moveTo>
                    <a:pt x="177800" y="34480"/>
                  </a:moveTo>
                  <a:lnTo>
                    <a:pt x="40894" y="34480"/>
                  </a:lnTo>
                  <a:lnTo>
                    <a:pt x="40894" y="190"/>
                  </a:lnTo>
                  <a:lnTo>
                    <a:pt x="27432" y="190"/>
                  </a:lnTo>
                  <a:lnTo>
                    <a:pt x="27432" y="34480"/>
                  </a:lnTo>
                  <a:lnTo>
                    <a:pt x="27432" y="45910"/>
                  </a:lnTo>
                  <a:lnTo>
                    <a:pt x="27432" y="85280"/>
                  </a:lnTo>
                  <a:lnTo>
                    <a:pt x="27432" y="96710"/>
                  </a:lnTo>
                  <a:lnTo>
                    <a:pt x="177800" y="96710"/>
                  </a:lnTo>
                  <a:lnTo>
                    <a:pt x="177800" y="85280"/>
                  </a:lnTo>
                  <a:lnTo>
                    <a:pt x="40894" y="85280"/>
                  </a:lnTo>
                  <a:lnTo>
                    <a:pt x="40894" y="45910"/>
                  </a:lnTo>
                  <a:lnTo>
                    <a:pt x="164338" y="45910"/>
                  </a:lnTo>
                  <a:lnTo>
                    <a:pt x="164338" y="84836"/>
                  </a:lnTo>
                  <a:lnTo>
                    <a:pt x="177800" y="84836"/>
                  </a:lnTo>
                  <a:lnTo>
                    <a:pt x="177800" y="45910"/>
                  </a:lnTo>
                  <a:lnTo>
                    <a:pt x="177800" y="45466"/>
                  </a:lnTo>
                  <a:lnTo>
                    <a:pt x="177800" y="34480"/>
                  </a:lnTo>
                  <a:close/>
                </a:path>
                <a:path w="205104" h="216535">
                  <a:moveTo>
                    <a:pt x="177800" y="0"/>
                  </a:moveTo>
                  <a:lnTo>
                    <a:pt x="164338" y="0"/>
                  </a:lnTo>
                  <a:lnTo>
                    <a:pt x="164338" y="34290"/>
                  </a:lnTo>
                  <a:lnTo>
                    <a:pt x="177800" y="34290"/>
                  </a:lnTo>
                  <a:lnTo>
                    <a:pt x="177800" y="0"/>
                  </a:lnTo>
                  <a:close/>
                </a:path>
                <a:path w="205104" h="216535">
                  <a:moveTo>
                    <a:pt x="204978" y="126746"/>
                  </a:moveTo>
                  <a:lnTo>
                    <a:pt x="0" y="126746"/>
                  </a:lnTo>
                  <a:lnTo>
                    <a:pt x="0" y="138176"/>
                  </a:lnTo>
                  <a:lnTo>
                    <a:pt x="95250" y="138176"/>
                  </a:lnTo>
                  <a:lnTo>
                    <a:pt x="95250" y="216408"/>
                  </a:lnTo>
                  <a:lnTo>
                    <a:pt x="108712" y="216408"/>
                  </a:lnTo>
                  <a:lnTo>
                    <a:pt x="108712" y="138176"/>
                  </a:lnTo>
                  <a:lnTo>
                    <a:pt x="204978" y="138176"/>
                  </a:lnTo>
                  <a:lnTo>
                    <a:pt x="204978" y="1267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60" name="object 6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90898" y="1637482"/>
              <a:ext cx="212600" cy="225808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9226359" y="1821127"/>
              <a:ext cx="34925" cy="69215"/>
            </a:xfrm>
            <a:custGeom>
              <a:avLst/>
              <a:gdLst/>
              <a:ahLst/>
              <a:cxnLst/>
              <a:rect l="l" t="t" r="r" b="b"/>
              <a:pathLst>
                <a:path w="34925" h="69214">
                  <a:moveTo>
                    <a:pt x="4318" y="69088"/>
                  </a:moveTo>
                  <a:lnTo>
                    <a:pt x="0" y="59436"/>
                  </a:lnTo>
                  <a:lnTo>
                    <a:pt x="9029" y="53404"/>
                  </a:lnTo>
                  <a:lnTo>
                    <a:pt x="16033" y="45657"/>
                  </a:lnTo>
                  <a:lnTo>
                    <a:pt x="20609" y="36290"/>
                  </a:lnTo>
                  <a:lnTo>
                    <a:pt x="22352" y="25400"/>
                  </a:lnTo>
                  <a:lnTo>
                    <a:pt x="21336" y="25654"/>
                  </a:lnTo>
                  <a:lnTo>
                    <a:pt x="12192" y="25654"/>
                  </a:lnTo>
                  <a:lnTo>
                    <a:pt x="6096" y="21082"/>
                  </a:lnTo>
                  <a:lnTo>
                    <a:pt x="6096" y="4572"/>
                  </a:lnTo>
                  <a:lnTo>
                    <a:pt x="12700" y="0"/>
                  </a:lnTo>
                  <a:lnTo>
                    <a:pt x="19558" y="0"/>
                  </a:lnTo>
                  <a:lnTo>
                    <a:pt x="25797" y="1520"/>
                  </a:lnTo>
                  <a:lnTo>
                    <a:pt x="30607" y="5873"/>
                  </a:lnTo>
                  <a:lnTo>
                    <a:pt x="33703" y="12751"/>
                  </a:lnTo>
                  <a:lnTo>
                    <a:pt x="34798" y="21844"/>
                  </a:lnTo>
                  <a:lnTo>
                    <a:pt x="32571" y="36834"/>
                  </a:lnTo>
                  <a:lnTo>
                    <a:pt x="26321" y="49943"/>
                  </a:lnTo>
                  <a:lnTo>
                    <a:pt x="16688" y="60813"/>
                  </a:lnTo>
                  <a:lnTo>
                    <a:pt x="4318" y="690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62" name="object 62"/>
          <p:cNvGrpSpPr/>
          <p:nvPr/>
        </p:nvGrpSpPr>
        <p:grpSpPr>
          <a:xfrm>
            <a:off x="6598925" y="1807214"/>
            <a:ext cx="449139" cy="229175"/>
            <a:chOff x="5901315" y="1992955"/>
            <a:chExt cx="495300" cy="252729"/>
          </a:xfrm>
        </p:grpSpPr>
        <p:pic>
          <p:nvPicPr>
            <p:cNvPr id="63" name="object 6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901315" y="1992955"/>
              <a:ext cx="203202" cy="22022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126362" y="1992955"/>
              <a:ext cx="212600" cy="225808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6361823" y="2176600"/>
              <a:ext cx="34925" cy="69215"/>
            </a:xfrm>
            <a:custGeom>
              <a:avLst/>
              <a:gdLst/>
              <a:ahLst/>
              <a:cxnLst/>
              <a:rect l="l" t="t" r="r" b="b"/>
              <a:pathLst>
                <a:path w="34925" h="69214">
                  <a:moveTo>
                    <a:pt x="4318" y="69088"/>
                  </a:moveTo>
                  <a:lnTo>
                    <a:pt x="0" y="59436"/>
                  </a:lnTo>
                  <a:lnTo>
                    <a:pt x="9029" y="53404"/>
                  </a:lnTo>
                  <a:lnTo>
                    <a:pt x="16033" y="45657"/>
                  </a:lnTo>
                  <a:lnTo>
                    <a:pt x="20609" y="36290"/>
                  </a:lnTo>
                  <a:lnTo>
                    <a:pt x="22352" y="25400"/>
                  </a:lnTo>
                  <a:lnTo>
                    <a:pt x="21336" y="25654"/>
                  </a:lnTo>
                  <a:lnTo>
                    <a:pt x="12192" y="25654"/>
                  </a:lnTo>
                  <a:lnTo>
                    <a:pt x="6096" y="21082"/>
                  </a:lnTo>
                  <a:lnTo>
                    <a:pt x="6096" y="4572"/>
                  </a:lnTo>
                  <a:lnTo>
                    <a:pt x="12700" y="0"/>
                  </a:lnTo>
                  <a:lnTo>
                    <a:pt x="19558" y="0"/>
                  </a:lnTo>
                  <a:lnTo>
                    <a:pt x="25797" y="1520"/>
                  </a:lnTo>
                  <a:lnTo>
                    <a:pt x="30607" y="5873"/>
                  </a:lnTo>
                  <a:lnTo>
                    <a:pt x="33703" y="12751"/>
                  </a:lnTo>
                  <a:lnTo>
                    <a:pt x="34798" y="21844"/>
                  </a:lnTo>
                  <a:lnTo>
                    <a:pt x="32571" y="36834"/>
                  </a:lnTo>
                  <a:lnTo>
                    <a:pt x="26321" y="49943"/>
                  </a:lnTo>
                  <a:lnTo>
                    <a:pt x="16688" y="60813"/>
                  </a:lnTo>
                  <a:lnTo>
                    <a:pt x="4318" y="690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66" name="object 6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140820" y="1807214"/>
            <a:ext cx="162843" cy="204993"/>
          </a:xfrm>
          <a:prstGeom prst="rect">
            <a:avLst/>
          </a:prstGeom>
        </p:spPr>
      </p:pic>
      <p:grpSp>
        <p:nvGrpSpPr>
          <p:cNvPr id="67" name="object 67"/>
          <p:cNvGrpSpPr/>
          <p:nvPr/>
        </p:nvGrpSpPr>
        <p:grpSpPr>
          <a:xfrm>
            <a:off x="7349038" y="1807214"/>
            <a:ext cx="245299" cy="229175"/>
            <a:chOff x="6728523" y="1992955"/>
            <a:chExt cx="270510" cy="252729"/>
          </a:xfrm>
        </p:grpSpPr>
        <p:pic>
          <p:nvPicPr>
            <p:cNvPr id="68" name="object 6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728523" y="1992955"/>
              <a:ext cx="212600" cy="225808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6963984" y="2176600"/>
              <a:ext cx="34925" cy="69215"/>
            </a:xfrm>
            <a:custGeom>
              <a:avLst/>
              <a:gdLst/>
              <a:ahLst/>
              <a:cxnLst/>
              <a:rect l="l" t="t" r="r" b="b"/>
              <a:pathLst>
                <a:path w="34925" h="69214">
                  <a:moveTo>
                    <a:pt x="4318" y="69088"/>
                  </a:moveTo>
                  <a:lnTo>
                    <a:pt x="0" y="59436"/>
                  </a:lnTo>
                  <a:lnTo>
                    <a:pt x="9029" y="53404"/>
                  </a:lnTo>
                  <a:lnTo>
                    <a:pt x="16033" y="45657"/>
                  </a:lnTo>
                  <a:lnTo>
                    <a:pt x="20609" y="36290"/>
                  </a:lnTo>
                  <a:lnTo>
                    <a:pt x="22352" y="25400"/>
                  </a:lnTo>
                  <a:lnTo>
                    <a:pt x="21336" y="25654"/>
                  </a:lnTo>
                  <a:lnTo>
                    <a:pt x="12192" y="25654"/>
                  </a:lnTo>
                  <a:lnTo>
                    <a:pt x="6096" y="21082"/>
                  </a:lnTo>
                  <a:lnTo>
                    <a:pt x="6096" y="4572"/>
                  </a:lnTo>
                  <a:lnTo>
                    <a:pt x="12700" y="0"/>
                  </a:lnTo>
                  <a:lnTo>
                    <a:pt x="19558" y="0"/>
                  </a:lnTo>
                  <a:lnTo>
                    <a:pt x="25797" y="1520"/>
                  </a:lnTo>
                  <a:lnTo>
                    <a:pt x="30607" y="5873"/>
                  </a:lnTo>
                  <a:lnTo>
                    <a:pt x="33703" y="12751"/>
                  </a:lnTo>
                  <a:lnTo>
                    <a:pt x="34798" y="21844"/>
                  </a:lnTo>
                  <a:lnTo>
                    <a:pt x="32571" y="36834"/>
                  </a:lnTo>
                  <a:lnTo>
                    <a:pt x="26321" y="49943"/>
                  </a:lnTo>
                  <a:lnTo>
                    <a:pt x="16688" y="60813"/>
                  </a:lnTo>
                  <a:lnTo>
                    <a:pt x="4318" y="690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70" name="object 70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687661" y="1807444"/>
            <a:ext cx="165377" cy="204072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7901177" y="1807674"/>
            <a:ext cx="169523" cy="199235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8112851" y="1807674"/>
            <a:ext cx="168371" cy="199235"/>
          </a:xfrm>
          <a:prstGeom prst="rect">
            <a:avLst/>
          </a:prstGeom>
        </p:spPr>
      </p:pic>
      <p:grpSp>
        <p:nvGrpSpPr>
          <p:cNvPr id="73" name="object 73"/>
          <p:cNvGrpSpPr/>
          <p:nvPr/>
        </p:nvGrpSpPr>
        <p:grpSpPr>
          <a:xfrm>
            <a:off x="8322451" y="1807444"/>
            <a:ext cx="374857" cy="204991"/>
            <a:chOff x="7801981" y="1993209"/>
            <a:chExt cx="413384" cy="226060"/>
          </a:xfrm>
        </p:grpSpPr>
        <p:pic>
          <p:nvPicPr>
            <p:cNvPr id="74" name="object 7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035664" y="1993209"/>
              <a:ext cx="179580" cy="225808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801981" y="1993209"/>
              <a:ext cx="207774" cy="224538"/>
            </a:xfrm>
            <a:prstGeom prst="rect">
              <a:avLst/>
            </a:prstGeom>
          </p:spPr>
        </p:pic>
      </p:grpSp>
      <p:grpSp>
        <p:nvGrpSpPr>
          <p:cNvPr id="76" name="object 76"/>
          <p:cNvGrpSpPr/>
          <p:nvPr/>
        </p:nvGrpSpPr>
        <p:grpSpPr>
          <a:xfrm>
            <a:off x="8745799" y="1806062"/>
            <a:ext cx="453745" cy="230327"/>
            <a:chOff x="8268839" y="1991685"/>
            <a:chExt cx="500380" cy="254000"/>
          </a:xfrm>
        </p:grpSpPr>
        <p:pic>
          <p:nvPicPr>
            <p:cNvPr id="77" name="object 7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268839" y="1991685"/>
              <a:ext cx="208282" cy="226824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498966" y="1992955"/>
              <a:ext cx="212600" cy="225808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8734427" y="2176600"/>
              <a:ext cx="34925" cy="69215"/>
            </a:xfrm>
            <a:custGeom>
              <a:avLst/>
              <a:gdLst/>
              <a:ahLst/>
              <a:cxnLst/>
              <a:rect l="l" t="t" r="r" b="b"/>
              <a:pathLst>
                <a:path w="34925" h="69214">
                  <a:moveTo>
                    <a:pt x="4318" y="69088"/>
                  </a:moveTo>
                  <a:lnTo>
                    <a:pt x="0" y="59436"/>
                  </a:lnTo>
                  <a:lnTo>
                    <a:pt x="9029" y="53404"/>
                  </a:lnTo>
                  <a:lnTo>
                    <a:pt x="16033" y="45657"/>
                  </a:lnTo>
                  <a:lnTo>
                    <a:pt x="20609" y="36290"/>
                  </a:lnTo>
                  <a:lnTo>
                    <a:pt x="22352" y="25400"/>
                  </a:lnTo>
                  <a:lnTo>
                    <a:pt x="21336" y="25654"/>
                  </a:lnTo>
                  <a:lnTo>
                    <a:pt x="12192" y="25654"/>
                  </a:lnTo>
                  <a:lnTo>
                    <a:pt x="6096" y="21082"/>
                  </a:lnTo>
                  <a:lnTo>
                    <a:pt x="6096" y="4572"/>
                  </a:lnTo>
                  <a:lnTo>
                    <a:pt x="12700" y="0"/>
                  </a:lnTo>
                  <a:lnTo>
                    <a:pt x="19558" y="0"/>
                  </a:lnTo>
                  <a:lnTo>
                    <a:pt x="25797" y="1520"/>
                  </a:lnTo>
                  <a:lnTo>
                    <a:pt x="30607" y="5873"/>
                  </a:lnTo>
                  <a:lnTo>
                    <a:pt x="33703" y="12751"/>
                  </a:lnTo>
                  <a:lnTo>
                    <a:pt x="34798" y="21844"/>
                  </a:lnTo>
                  <a:lnTo>
                    <a:pt x="32571" y="36834"/>
                  </a:lnTo>
                  <a:lnTo>
                    <a:pt x="26321" y="49943"/>
                  </a:lnTo>
                  <a:lnTo>
                    <a:pt x="16688" y="60813"/>
                  </a:lnTo>
                  <a:lnTo>
                    <a:pt x="4318" y="690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80" name="object 80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9292778" y="1807444"/>
            <a:ext cx="165377" cy="204072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9502609" y="1805371"/>
            <a:ext cx="167911" cy="205915"/>
          </a:xfrm>
          <a:prstGeom prst="rect">
            <a:avLst/>
          </a:prstGeom>
        </p:spPr>
      </p:pic>
      <p:pic>
        <p:nvPicPr>
          <p:cNvPr id="82" name="object 82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9715665" y="1807214"/>
            <a:ext cx="162843" cy="204993"/>
          </a:xfrm>
          <a:prstGeom prst="rect">
            <a:avLst/>
          </a:prstGeom>
        </p:spPr>
      </p:pic>
      <p:pic>
        <p:nvPicPr>
          <p:cNvPr id="83" name="object 83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9923884" y="1807214"/>
            <a:ext cx="192786" cy="204763"/>
          </a:xfrm>
          <a:prstGeom prst="rect">
            <a:avLst/>
          </a:prstGeom>
        </p:spPr>
      </p:pic>
      <p:sp>
        <p:nvSpPr>
          <p:cNvPr id="84" name="object 84"/>
          <p:cNvSpPr/>
          <p:nvPr/>
        </p:nvSpPr>
        <p:spPr>
          <a:xfrm>
            <a:off x="3959407" y="4176270"/>
            <a:ext cx="166412" cy="204991"/>
          </a:xfrm>
          <a:custGeom>
            <a:avLst/>
            <a:gdLst/>
            <a:ahLst/>
            <a:cxnLst/>
            <a:rect l="l" t="t" r="r" b="b"/>
            <a:pathLst>
              <a:path w="183514" h="226060">
                <a:moveTo>
                  <a:pt x="150877" y="106681"/>
                </a:moveTo>
                <a:lnTo>
                  <a:pt x="143126" y="107776"/>
                </a:lnTo>
                <a:lnTo>
                  <a:pt x="135161" y="108776"/>
                </a:lnTo>
                <a:lnTo>
                  <a:pt x="127053" y="109681"/>
                </a:lnTo>
                <a:lnTo>
                  <a:pt x="118873" y="110491"/>
                </a:lnTo>
                <a:lnTo>
                  <a:pt x="123278" y="81959"/>
                </a:lnTo>
                <a:lnTo>
                  <a:pt x="125541" y="58261"/>
                </a:lnTo>
                <a:lnTo>
                  <a:pt x="126374" y="39660"/>
                </a:lnTo>
                <a:lnTo>
                  <a:pt x="126493" y="26416"/>
                </a:lnTo>
                <a:lnTo>
                  <a:pt x="126493" y="18796"/>
                </a:lnTo>
                <a:lnTo>
                  <a:pt x="19304" y="18796"/>
                </a:lnTo>
                <a:lnTo>
                  <a:pt x="19304" y="30226"/>
                </a:lnTo>
                <a:lnTo>
                  <a:pt x="113539" y="30226"/>
                </a:lnTo>
                <a:lnTo>
                  <a:pt x="113487" y="36374"/>
                </a:lnTo>
                <a:lnTo>
                  <a:pt x="113317" y="43402"/>
                </a:lnTo>
                <a:lnTo>
                  <a:pt x="113003" y="51336"/>
                </a:lnTo>
                <a:lnTo>
                  <a:pt x="112523" y="60198"/>
                </a:lnTo>
                <a:lnTo>
                  <a:pt x="15240" y="66294"/>
                </a:lnTo>
                <a:lnTo>
                  <a:pt x="17780" y="78740"/>
                </a:lnTo>
                <a:lnTo>
                  <a:pt x="111507" y="70612"/>
                </a:lnTo>
                <a:lnTo>
                  <a:pt x="110594" y="79856"/>
                </a:lnTo>
                <a:lnTo>
                  <a:pt x="109348" y="89694"/>
                </a:lnTo>
                <a:lnTo>
                  <a:pt x="77867" y="112908"/>
                </a:lnTo>
                <a:lnTo>
                  <a:pt x="24368" y="114218"/>
                </a:lnTo>
                <a:lnTo>
                  <a:pt x="0" y="114301"/>
                </a:lnTo>
                <a:lnTo>
                  <a:pt x="2286" y="126239"/>
                </a:lnTo>
                <a:lnTo>
                  <a:pt x="16835" y="126184"/>
                </a:lnTo>
                <a:lnTo>
                  <a:pt x="32194" y="125985"/>
                </a:lnTo>
                <a:lnTo>
                  <a:pt x="48220" y="125596"/>
                </a:lnTo>
                <a:lnTo>
                  <a:pt x="64770" y="124969"/>
                </a:lnTo>
                <a:lnTo>
                  <a:pt x="64770" y="212092"/>
                </a:lnTo>
                <a:lnTo>
                  <a:pt x="78232" y="212092"/>
                </a:lnTo>
                <a:lnTo>
                  <a:pt x="78232" y="124207"/>
                </a:lnTo>
                <a:lnTo>
                  <a:pt x="96675" y="123203"/>
                </a:lnTo>
                <a:lnTo>
                  <a:pt x="115285" y="121699"/>
                </a:lnTo>
                <a:lnTo>
                  <a:pt x="133847" y="119671"/>
                </a:lnTo>
                <a:lnTo>
                  <a:pt x="152147" y="117095"/>
                </a:lnTo>
                <a:lnTo>
                  <a:pt x="150877" y="106681"/>
                </a:lnTo>
                <a:close/>
              </a:path>
              <a:path w="183514" h="226060">
                <a:moveTo>
                  <a:pt x="169928" y="0"/>
                </a:moveTo>
                <a:lnTo>
                  <a:pt x="169928" y="148083"/>
                </a:lnTo>
                <a:lnTo>
                  <a:pt x="115317" y="148083"/>
                </a:lnTo>
                <a:lnTo>
                  <a:pt x="115317" y="159259"/>
                </a:lnTo>
                <a:lnTo>
                  <a:pt x="169928" y="159259"/>
                </a:lnTo>
                <a:lnTo>
                  <a:pt x="169928" y="225808"/>
                </a:lnTo>
                <a:lnTo>
                  <a:pt x="183390" y="225808"/>
                </a:lnTo>
                <a:lnTo>
                  <a:pt x="183390" y="0"/>
                </a:lnTo>
                <a:lnTo>
                  <a:pt x="169928" y="0"/>
                </a:lnTo>
                <a:close/>
              </a:path>
            </a:pathLst>
          </a:custGeom>
          <a:ln w="6350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4184440" y="4176270"/>
            <a:ext cx="154895" cy="204991"/>
          </a:xfrm>
          <a:custGeom>
            <a:avLst/>
            <a:gdLst/>
            <a:ahLst/>
            <a:cxnLst/>
            <a:rect l="l" t="t" r="r" b="b"/>
            <a:pathLst>
              <a:path w="170814" h="226060">
                <a:moveTo>
                  <a:pt x="14224" y="158497"/>
                </a:moveTo>
                <a:lnTo>
                  <a:pt x="14224" y="98299"/>
                </a:lnTo>
                <a:lnTo>
                  <a:pt x="103125" y="98299"/>
                </a:lnTo>
                <a:lnTo>
                  <a:pt x="103125" y="21844"/>
                </a:lnTo>
                <a:lnTo>
                  <a:pt x="0" y="21844"/>
                </a:lnTo>
                <a:lnTo>
                  <a:pt x="0" y="33528"/>
                </a:lnTo>
                <a:lnTo>
                  <a:pt x="89917" y="33528"/>
                </a:lnTo>
                <a:lnTo>
                  <a:pt x="89917" y="86869"/>
                </a:lnTo>
                <a:lnTo>
                  <a:pt x="762" y="86869"/>
                </a:lnTo>
                <a:lnTo>
                  <a:pt x="762" y="169928"/>
                </a:lnTo>
                <a:lnTo>
                  <a:pt x="18796" y="169928"/>
                </a:lnTo>
                <a:lnTo>
                  <a:pt x="46347" y="169582"/>
                </a:lnTo>
                <a:lnTo>
                  <a:pt x="74041" y="168308"/>
                </a:lnTo>
                <a:lnTo>
                  <a:pt x="102879" y="165748"/>
                </a:lnTo>
                <a:lnTo>
                  <a:pt x="133859" y="161546"/>
                </a:lnTo>
                <a:lnTo>
                  <a:pt x="132589" y="150115"/>
                </a:lnTo>
                <a:lnTo>
                  <a:pt x="101914" y="154211"/>
                </a:lnTo>
                <a:lnTo>
                  <a:pt x="73311" y="156783"/>
                </a:lnTo>
                <a:lnTo>
                  <a:pt x="45899" y="158116"/>
                </a:lnTo>
                <a:lnTo>
                  <a:pt x="18796" y="158497"/>
                </a:lnTo>
                <a:lnTo>
                  <a:pt x="14224" y="158497"/>
                </a:lnTo>
                <a:close/>
              </a:path>
              <a:path w="170814" h="226060">
                <a:moveTo>
                  <a:pt x="156973" y="0"/>
                </a:moveTo>
                <a:lnTo>
                  <a:pt x="156973" y="225808"/>
                </a:lnTo>
                <a:lnTo>
                  <a:pt x="170436" y="225808"/>
                </a:lnTo>
                <a:lnTo>
                  <a:pt x="170436" y="0"/>
                </a:lnTo>
                <a:lnTo>
                  <a:pt x="156973" y="0"/>
                </a:lnTo>
                <a:close/>
              </a:path>
            </a:pathLst>
          </a:custGeom>
          <a:ln w="6350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4409011" y="4186404"/>
            <a:ext cx="137045" cy="69098"/>
          </a:xfrm>
          <a:custGeom>
            <a:avLst/>
            <a:gdLst/>
            <a:ahLst/>
            <a:cxnLst/>
            <a:rect l="l" t="t" r="r" b="b"/>
            <a:pathLst>
              <a:path w="151129" h="76200">
                <a:moveTo>
                  <a:pt x="137669" y="65024"/>
                </a:moveTo>
                <a:lnTo>
                  <a:pt x="13208" y="65024"/>
                </a:lnTo>
                <a:lnTo>
                  <a:pt x="13208" y="11176"/>
                </a:lnTo>
                <a:lnTo>
                  <a:pt x="137669" y="11176"/>
                </a:lnTo>
                <a:lnTo>
                  <a:pt x="137669" y="65024"/>
                </a:lnTo>
                <a:close/>
              </a:path>
              <a:path w="151129" h="76200">
                <a:moveTo>
                  <a:pt x="150623" y="0"/>
                </a:moveTo>
                <a:lnTo>
                  <a:pt x="0" y="0"/>
                </a:lnTo>
                <a:lnTo>
                  <a:pt x="0" y="76200"/>
                </a:lnTo>
                <a:lnTo>
                  <a:pt x="150623" y="76200"/>
                </a:lnTo>
                <a:lnTo>
                  <a:pt x="150623" y="0"/>
                </a:lnTo>
                <a:close/>
              </a:path>
            </a:pathLst>
          </a:custGeom>
          <a:ln w="6350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4384366" y="4282681"/>
            <a:ext cx="185989" cy="93283"/>
          </a:xfrm>
          <a:custGeom>
            <a:avLst/>
            <a:gdLst/>
            <a:ahLst/>
            <a:cxnLst/>
            <a:rect l="l" t="t" r="r" b="b"/>
            <a:pathLst>
              <a:path w="205104" h="102870">
                <a:moveTo>
                  <a:pt x="40894" y="38354"/>
                </a:moveTo>
                <a:lnTo>
                  <a:pt x="27432" y="38354"/>
                </a:lnTo>
                <a:lnTo>
                  <a:pt x="27432" y="102617"/>
                </a:lnTo>
                <a:lnTo>
                  <a:pt x="182120" y="102617"/>
                </a:lnTo>
                <a:lnTo>
                  <a:pt x="182120" y="91187"/>
                </a:lnTo>
                <a:lnTo>
                  <a:pt x="40894" y="91187"/>
                </a:lnTo>
                <a:lnTo>
                  <a:pt x="40894" y="38354"/>
                </a:lnTo>
                <a:close/>
              </a:path>
              <a:path w="205104" h="102870">
                <a:moveTo>
                  <a:pt x="0" y="0"/>
                </a:moveTo>
                <a:lnTo>
                  <a:pt x="0" y="11430"/>
                </a:lnTo>
                <a:lnTo>
                  <a:pt x="96521" y="11430"/>
                </a:lnTo>
                <a:lnTo>
                  <a:pt x="96521" y="61722"/>
                </a:lnTo>
                <a:lnTo>
                  <a:pt x="109983" y="61722"/>
                </a:lnTo>
                <a:lnTo>
                  <a:pt x="109983" y="11430"/>
                </a:lnTo>
                <a:lnTo>
                  <a:pt x="204980" y="11430"/>
                </a:lnTo>
                <a:lnTo>
                  <a:pt x="204980" y="0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3959407" y="4176270"/>
            <a:ext cx="166412" cy="204991"/>
          </a:xfrm>
          <a:custGeom>
            <a:avLst/>
            <a:gdLst/>
            <a:ahLst/>
            <a:cxnLst/>
            <a:rect l="l" t="t" r="r" b="b"/>
            <a:pathLst>
              <a:path w="183514" h="226060">
                <a:moveTo>
                  <a:pt x="183390" y="225808"/>
                </a:moveTo>
                <a:lnTo>
                  <a:pt x="169928" y="225808"/>
                </a:lnTo>
                <a:lnTo>
                  <a:pt x="169928" y="159259"/>
                </a:lnTo>
                <a:lnTo>
                  <a:pt x="115317" y="159259"/>
                </a:lnTo>
                <a:lnTo>
                  <a:pt x="115317" y="148083"/>
                </a:lnTo>
                <a:lnTo>
                  <a:pt x="169928" y="148083"/>
                </a:lnTo>
                <a:lnTo>
                  <a:pt x="169928" y="0"/>
                </a:lnTo>
                <a:lnTo>
                  <a:pt x="183390" y="0"/>
                </a:lnTo>
                <a:lnTo>
                  <a:pt x="183390" y="225808"/>
                </a:lnTo>
                <a:close/>
              </a:path>
              <a:path w="183514" h="226060">
                <a:moveTo>
                  <a:pt x="17780" y="78740"/>
                </a:moveTo>
                <a:lnTo>
                  <a:pt x="15240" y="66294"/>
                </a:lnTo>
                <a:lnTo>
                  <a:pt x="112523" y="60198"/>
                </a:lnTo>
                <a:lnTo>
                  <a:pt x="113003" y="51336"/>
                </a:lnTo>
                <a:lnTo>
                  <a:pt x="113317" y="43402"/>
                </a:lnTo>
                <a:lnTo>
                  <a:pt x="113487" y="36374"/>
                </a:lnTo>
                <a:lnTo>
                  <a:pt x="113539" y="30226"/>
                </a:lnTo>
                <a:lnTo>
                  <a:pt x="19304" y="30226"/>
                </a:lnTo>
                <a:lnTo>
                  <a:pt x="19304" y="18796"/>
                </a:lnTo>
                <a:lnTo>
                  <a:pt x="126493" y="18796"/>
                </a:lnTo>
                <a:lnTo>
                  <a:pt x="126374" y="39660"/>
                </a:lnTo>
                <a:lnTo>
                  <a:pt x="125541" y="58261"/>
                </a:lnTo>
                <a:lnTo>
                  <a:pt x="124362" y="70612"/>
                </a:lnTo>
                <a:lnTo>
                  <a:pt x="111507" y="70612"/>
                </a:lnTo>
                <a:lnTo>
                  <a:pt x="17780" y="78740"/>
                </a:lnTo>
                <a:close/>
              </a:path>
              <a:path w="183514" h="226060">
                <a:moveTo>
                  <a:pt x="2286" y="126239"/>
                </a:moveTo>
                <a:lnTo>
                  <a:pt x="0" y="114301"/>
                </a:lnTo>
                <a:lnTo>
                  <a:pt x="24368" y="114218"/>
                </a:lnTo>
                <a:lnTo>
                  <a:pt x="50546" y="113825"/>
                </a:lnTo>
                <a:lnTo>
                  <a:pt x="105665" y="111253"/>
                </a:lnTo>
                <a:lnTo>
                  <a:pt x="111507" y="70612"/>
                </a:lnTo>
                <a:lnTo>
                  <a:pt x="124362" y="70612"/>
                </a:lnTo>
                <a:lnTo>
                  <a:pt x="123278" y="81959"/>
                </a:lnTo>
                <a:lnTo>
                  <a:pt x="118873" y="110491"/>
                </a:lnTo>
                <a:lnTo>
                  <a:pt x="151342" y="110491"/>
                </a:lnTo>
                <a:lnTo>
                  <a:pt x="96675" y="123203"/>
                </a:lnTo>
                <a:lnTo>
                  <a:pt x="78232" y="124207"/>
                </a:lnTo>
                <a:lnTo>
                  <a:pt x="78232" y="124969"/>
                </a:lnTo>
                <a:lnTo>
                  <a:pt x="64770" y="124969"/>
                </a:lnTo>
                <a:lnTo>
                  <a:pt x="48220" y="125596"/>
                </a:lnTo>
                <a:lnTo>
                  <a:pt x="32194" y="125985"/>
                </a:lnTo>
                <a:lnTo>
                  <a:pt x="2286" y="126239"/>
                </a:lnTo>
                <a:close/>
              </a:path>
              <a:path w="183514" h="226060">
                <a:moveTo>
                  <a:pt x="151342" y="110491"/>
                </a:moveTo>
                <a:lnTo>
                  <a:pt x="118873" y="110491"/>
                </a:lnTo>
                <a:lnTo>
                  <a:pt x="127053" y="109681"/>
                </a:lnTo>
                <a:lnTo>
                  <a:pt x="135161" y="108776"/>
                </a:lnTo>
                <a:lnTo>
                  <a:pt x="143126" y="107776"/>
                </a:lnTo>
                <a:lnTo>
                  <a:pt x="150877" y="106681"/>
                </a:lnTo>
                <a:lnTo>
                  <a:pt x="151342" y="110491"/>
                </a:lnTo>
                <a:close/>
              </a:path>
              <a:path w="183514" h="226060">
                <a:moveTo>
                  <a:pt x="78232" y="212092"/>
                </a:moveTo>
                <a:lnTo>
                  <a:pt x="64770" y="212092"/>
                </a:lnTo>
                <a:lnTo>
                  <a:pt x="64770" y="124969"/>
                </a:lnTo>
                <a:lnTo>
                  <a:pt x="78232" y="124969"/>
                </a:lnTo>
                <a:lnTo>
                  <a:pt x="78232" y="212092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4184440" y="4176270"/>
            <a:ext cx="154895" cy="204991"/>
          </a:xfrm>
          <a:custGeom>
            <a:avLst/>
            <a:gdLst/>
            <a:ahLst/>
            <a:cxnLst/>
            <a:rect l="l" t="t" r="r" b="b"/>
            <a:pathLst>
              <a:path w="170814" h="226060">
                <a:moveTo>
                  <a:pt x="18796" y="169928"/>
                </a:moveTo>
                <a:lnTo>
                  <a:pt x="762" y="169928"/>
                </a:lnTo>
                <a:lnTo>
                  <a:pt x="762" y="86869"/>
                </a:lnTo>
                <a:lnTo>
                  <a:pt x="89917" y="86869"/>
                </a:lnTo>
                <a:lnTo>
                  <a:pt x="89917" y="33528"/>
                </a:lnTo>
                <a:lnTo>
                  <a:pt x="0" y="33528"/>
                </a:lnTo>
                <a:lnTo>
                  <a:pt x="0" y="21844"/>
                </a:lnTo>
                <a:lnTo>
                  <a:pt x="103125" y="21844"/>
                </a:lnTo>
                <a:lnTo>
                  <a:pt x="103125" y="98299"/>
                </a:lnTo>
                <a:lnTo>
                  <a:pt x="14224" y="98299"/>
                </a:lnTo>
                <a:lnTo>
                  <a:pt x="14224" y="158497"/>
                </a:lnTo>
                <a:lnTo>
                  <a:pt x="133521" y="158497"/>
                </a:lnTo>
                <a:lnTo>
                  <a:pt x="133859" y="161546"/>
                </a:lnTo>
                <a:lnTo>
                  <a:pt x="102879" y="165748"/>
                </a:lnTo>
                <a:lnTo>
                  <a:pt x="74041" y="168308"/>
                </a:lnTo>
                <a:lnTo>
                  <a:pt x="46347" y="169582"/>
                </a:lnTo>
                <a:lnTo>
                  <a:pt x="18796" y="169928"/>
                </a:lnTo>
                <a:close/>
              </a:path>
              <a:path w="170814" h="226060">
                <a:moveTo>
                  <a:pt x="133521" y="158497"/>
                </a:moveTo>
                <a:lnTo>
                  <a:pt x="18796" y="158497"/>
                </a:lnTo>
                <a:lnTo>
                  <a:pt x="45899" y="158116"/>
                </a:lnTo>
                <a:lnTo>
                  <a:pt x="73311" y="156783"/>
                </a:lnTo>
                <a:lnTo>
                  <a:pt x="101914" y="154211"/>
                </a:lnTo>
                <a:lnTo>
                  <a:pt x="132589" y="150115"/>
                </a:lnTo>
                <a:lnTo>
                  <a:pt x="133521" y="158497"/>
                </a:lnTo>
                <a:close/>
              </a:path>
              <a:path w="170814" h="226060">
                <a:moveTo>
                  <a:pt x="170436" y="225808"/>
                </a:moveTo>
                <a:lnTo>
                  <a:pt x="156973" y="225808"/>
                </a:lnTo>
                <a:lnTo>
                  <a:pt x="156973" y="0"/>
                </a:lnTo>
                <a:lnTo>
                  <a:pt x="170436" y="0"/>
                </a:lnTo>
                <a:lnTo>
                  <a:pt x="170436" y="225808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4384356" y="4186926"/>
            <a:ext cx="185989" cy="188868"/>
          </a:xfrm>
          <a:custGeom>
            <a:avLst/>
            <a:gdLst/>
            <a:ahLst/>
            <a:cxnLst/>
            <a:rect l="l" t="t" r="r" b="b"/>
            <a:pathLst>
              <a:path w="205104" h="208279">
                <a:moveTo>
                  <a:pt x="177812" y="10604"/>
                </a:moveTo>
                <a:lnTo>
                  <a:pt x="164858" y="10604"/>
                </a:lnTo>
                <a:lnTo>
                  <a:pt x="164858" y="64452"/>
                </a:lnTo>
                <a:lnTo>
                  <a:pt x="177812" y="64452"/>
                </a:lnTo>
                <a:lnTo>
                  <a:pt x="177812" y="10604"/>
                </a:lnTo>
                <a:close/>
              </a:path>
              <a:path w="205104" h="208279">
                <a:moveTo>
                  <a:pt x="177812" y="0"/>
                </a:moveTo>
                <a:lnTo>
                  <a:pt x="27178" y="0"/>
                </a:lnTo>
                <a:lnTo>
                  <a:pt x="27178" y="10160"/>
                </a:lnTo>
                <a:lnTo>
                  <a:pt x="27178" y="64770"/>
                </a:lnTo>
                <a:lnTo>
                  <a:pt x="27178" y="76200"/>
                </a:lnTo>
                <a:lnTo>
                  <a:pt x="177812" y="76200"/>
                </a:lnTo>
                <a:lnTo>
                  <a:pt x="177812" y="64770"/>
                </a:lnTo>
                <a:lnTo>
                  <a:pt x="40386" y="64770"/>
                </a:lnTo>
                <a:lnTo>
                  <a:pt x="40386" y="10160"/>
                </a:lnTo>
                <a:lnTo>
                  <a:pt x="177812" y="10160"/>
                </a:lnTo>
                <a:lnTo>
                  <a:pt x="177812" y="0"/>
                </a:lnTo>
                <a:close/>
              </a:path>
              <a:path w="205104" h="208279">
                <a:moveTo>
                  <a:pt x="182130" y="196850"/>
                </a:moveTo>
                <a:lnTo>
                  <a:pt x="40894" y="196850"/>
                </a:lnTo>
                <a:lnTo>
                  <a:pt x="40894" y="143510"/>
                </a:lnTo>
                <a:lnTo>
                  <a:pt x="27432" y="143510"/>
                </a:lnTo>
                <a:lnTo>
                  <a:pt x="27432" y="196850"/>
                </a:lnTo>
                <a:lnTo>
                  <a:pt x="27432" y="208280"/>
                </a:lnTo>
                <a:lnTo>
                  <a:pt x="182130" y="208280"/>
                </a:lnTo>
                <a:lnTo>
                  <a:pt x="182130" y="196850"/>
                </a:lnTo>
                <a:close/>
              </a:path>
              <a:path w="205104" h="208279">
                <a:moveTo>
                  <a:pt x="204990" y="105600"/>
                </a:moveTo>
                <a:lnTo>
                  <a:pt x="0" y="105600"/>
                </a:lnTo>
                <a:lnTo>
                  <a:pt x="0" y="117030"/>
                </a:lnTo>
                <a:lnTo>
                  <a:pt x="96520" y="117030"/>
                </a:lnTo>
                <a:lnTo>
                  <a:pt x="96520" y="167322"/>
                </a:lnTo>
                <a:lnTo>
                  <a:pt x="109982" y="167322"/>
                </a:lnTo>
                <a:lnTo>
                  <a:pt x="109982" y="117030"/>
                </a:lnTo>
                <a:lnTo>
                  <a:pt x="204990" y="117030"/>
                </a:lnTo>
                <a:lnTo>
                  <a:pt x="204990" y="10560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3718311" y="5958698"/>
            <a:ext cx="164108" cy="204991"/>
          </a:xfrm>
          <a:custGeom>
            <a:avLst/>
            <a:gdLst/>
            <a:ahLst/>
            <a:cxnLst/>
            <a:rect l="l" t="t" r="r" b="b"/>
            <a:pathLst>
              <a:path w="180975" h="226059">
                <a:moveTo>
                  <a:pt x="13462" y="156973"/>
                </a:moveTo>
                <a:lnTo>
                  <a:pt x="13462" y="40386"/>
                </a:lnTo>
                <a:lnTo>
                  <a:pt x="84075" y="40386"/>
                </a:lnTo>
                <a:lnTo>
                  <a:pt x="84075" y="28956"/>
                </a:lnTo>
                <a:lnTo>
                  <a:pt x="0" y="28956"/>
                </a:lnTo>
                <a:lnTo>
                  <a:pt x="0" y="168658"/>
                </a:lnTo>
                <a:lnTo>
                  <a:pt x="13970" y="168658"/>
                </a:lnTo>
                <a:lnTo>
                  <a:pt x="39553" y="168372"/>
                </a:lnTo>
                <a:lnTo>
                  <a:pt x="60897" y="167324"/>
                </a:lnTo>
                <a:lnTo>
                  <a:pt x="80050" y="165229"/>
                </a:lnTo>
                <a:lnTo>
                  <a:pt x="99061" y="161800"/>
                </a:lnTo>
                <a:lnTo>
                  <a:pt x="97283" y="150115"/>
                </a:lnTo>
                <a:lnTo>
                  <a:pt x="78871" y="153652"/>
                </a:lnTo>
                <a:lnTo>
                  <a:pt x="60103" y="155735"/>
                </a:lnTo>
                <a:lnTo>
                  <a:pt x="39096" y="156723"/>
                </a:lnTo>
                <a:lnTo>
                  <a:pt x="13970" y="156973"/>
                </a:lnTo>
                <a:lnTo>
                  <a:pt x="13462" y="156973"/>
                </a:lnTo>
                <a:close/>
              </a:path>
              <a:path w="180975" h="226059">
                <a:moveTo>
                  <a:pt x="122937" y="88139"/>
                </a:moveTo>
                <a:lnTo>
                  <a:pt x="68834" y="88139"/>
                </a:lnTo>
                <a:lnTo>
                  <a:pt x="68834" y="99569"/>
                </a:lnTo>
                <a:lnTo>
                  <a:pt x="122937" y="99569"/>
                </a:lnTo>
                <a:lnTo>
                  <a:pt x="122937" y="213108"/>
                </a:lnTo>
                <a:lnTo>
                  <a:pt x="135891" y="213108"/>
                </a:lnTo>
                <a:lnTo>
                  <a:pt x="135891" y="6096"/>
                </a:lnTo>
                <a:lnTo>
                  <a:pt x="122937" y="6096"/>
                </a:lnTo>
                <a:lnTo>
                  <a:pt x="122937" y="88139"/>
                </a:lnTo>
                <a:close/>
              </a:path>
              <a:path w="180975" h="226059">
                <a:moveTo>
                  <a:pt x="167642" y="0"/>
                </a:moveTo>
                <a:lnTo>
                  <a:pt x="167642" y="225554"/>
                </a:lnTo>
                <a:lnTo>
                  <a:pt x="180850" y="225554"/>
                </a:lnTo>
                <a:lnTo>
                  <a:pt x="180850" y="0"/>
                </a:lnTo>
                <a:lnTo>
                  <a:pt x="167642" y="0"/>
                </a:lnTo>
                <a:close/>
              </a:path>
            </a:pathLst>
          </a:custGeom>
          <a:ln w="6350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3930215" y="5958698"/>
            <a:ext cx="157774" cy="204991"/>
          </a:xfrm>
          <a:custGeom>
            <a:avLst/>
            <a:gdLst/>
            <a:ahLst/>
            <a:cxnLst/>
            <a:rect l="l" t="t" r="r" b="b"/>
            <a:pathLst>
              <a:path w="173989" h="226059">
                <a:moveTo>
                  <a:pt x="160022" y="0"/>
                </a:moveTo>
                <a:lnTo>
                  <a:pt x="160022" y="225554"/>
                </a:lnTo>
                <a:lnTo>
                  <a:pt x="173484" y="225554"/>
                </a:lnTo>
                <a:lnTo>
                  <a:pt x="173484" y="0"/>
                </a:lnTo>
                <a:lnTo>
                  <a:pt x="160022" y="0"/>
                </a:lnTo>
                <a:close/>
              </a:path>
              <a:path w="173989" h="226059">
                <a:moveTo>
                  <a:pt x="56134" y="18288"/>
                </a:moveTo>
                <a:lnTo>
                  <a:pt x="33433" y="23785"/>
                </a:lnTo>
                <a:lnTo>
                  <a:pt x="15684" y="39402"/>
                </a:lnTo>
                <a:lnTo>
                  <a:pt x="4127" y="63830"/>
                </a:lnTo>
                <a:lnTo>
                  <a:pt x="0" y="95759"/>
                </a:lnTo>
                <a:lnTo>
                  <a:pt x="4127" y="127795"/>
                </a:lnTo>
                <a:lnTo>
                  <a:pt x="15684" y="152211"/>
                </a:lnTo>
                <a:lnTo>
                  <a:pt x="33433" y="167769"/>
                </a:lnTo>
                <a:lnTo>
                  <a:pt x="56134" y="173230"/>
                </a:lnTo>
                <a:lnTo>
                  <a:pt x="78689" y="167769"/>
                </a:lnTo>
                <a:lnTo>
                  <a:pt x="96362" y="152211"/>
                </a:lnTo>
                <a:lnTo>
                  <a:pt x="107891" y="127795"/>
                </a:lnTo>
                <a:lnTo>
                  <a:pt x="112015" y="95759"/>
                </a:lnTo>
                <a:lnTo>
                  <a:pt x="107891" y="63830"/>
                </a:lnTo>
                <a:lnTo>
                  <a:pt x="96362" y="39402"/>
                </a:lnTo>
                <a:lnTo>
                  <a:pt x="78689" y="23785"/>
                </a:lnTo>
                <a:lnTo>
                  <a:pt x="56134" y="18288"/>
                </a:lnTo>
                <a:close/>
              </a:path>
              <a:path w="173989" h="226059">
                <a:moveTo>
                  <a:pt x="56134" y="30226"/>
                </a:moveTo>
                <a:lnTo>
                  <a:pt x="73450" y="35036"/>
                </a:lnTo>
                <a:lnTo>
                  <a:pt x="87027" y="48514"/>
                </a:lnTo>
                <a:lnTo>
                  <a:pt x="95890" y="69231"/>
                </a:lnTo>
                <a:lnTo>
                  <a:pt x="99061" y="95759"/>
                </a:lnTo>
                <a:lnTo>
                  <a:pt x="95890" y="122326"/>
                </a:lnTo>
                <a:lnTo>
                  <a:pt x="87027" y="143130"/>
                </a:lnTo>
                <a:lnTo>
                  <a:pt x="73450" y="156696"/>
                </a:lnTo>
                <a:lnTo>
                  <a:pt x="56134" y="161546"/>
                </a:lnTo>
                <a:lnTo>
                  <a:pt x="38671" y="156696"/>
                </a:lnTo>
                <a:lnTo>
                  <a:pt x="25019" y="143130"/>
                </a:lnTo>
                <a:lnTo>
                  <a:pt x="16129" y="122326"/>
                </a:lnTo>
                <a:lnTo>
                  <a:pt x="12954" y="95759"/>
                </a:lnTo>
                <a:lnTo>
                  <a:pt x="16129" y="69231"/>
                </a:lnTo>
                <a:lnTo>
                  <a:pt x="25019" y="48514"/>
                </a:lnTo>
                <a:lnTo>
                  <a:pt x="38671" y="35036"/>
                </a:lnTo>
                <a:lnTo>
                  <a:pt x="56134" y="30226"/>
                </a:lnTo>
                <a:close/>
              </a:path>
            </a:pathLst>
          </a:custGeom>
          <a:ln w="6350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4143041" y="5958466"/>
            <a:ext cx="157198" cy="204991"/>
          </a:xfrm>
          <a:custGeom>
            <a:avLst/>
            <a:gdLst/>
            <a:ahLst/>
            <a:cxnLst/>
            <a:rect l="l" t="t" r="r" b="b"/>
            <a:pathLst>
              <a:path w="173354" h="226059">
                <a:moveTo>
                  <a:pt x="13462" y="158243"/>
                </a:moveTo>
                <a:lnTo>
                  <a:pt x="13462" y="97029"/>
                </a:lnTo>
                <a:lnTo>
                  <a:pt x="93219" y="97029"/>
                </a:lnTo>
                <a:lnTo>
                  <a:pt x="93219" y="85599"/>
                </a:lnTo>
                <a:lnTo>
                  <a:pt x="13462" y="85599"/>
                </a:lnTo>
                <a:lnTo>
                  <a:pt x="13462" y="33274"/>
                </a:lnTo>
                <a:lnTo>
                  <a:pt x="104141" y="33274"/>
                </a:lnTo>
                <a:lnTo>
                  <a:pt x="104141" y="21590"/>
                </a:lnTo>
                <a:lnTo>
                  <a:pt x="0" y="21590"/>
                </a:lnTo>
                <a:lnTo>
                  <a:pt x="0" y="169674"/>
                </a:lnTo>
                <a:lnTo>
                  <a:pt x="16764" y="169674"/>
                </a:lnTo>
                <a:lnTo>
                  <a:pt x="48010" y="169340"/>
                </a:lnTo>
                <a:lnTo>
                  <a:pt x="74327" y="168150"/>
                </a:lnTo>
                <a:lnTo>
                  <a:pt x="98025" y="165816"/>
                </a:lnTo>
                <a:lnTo>
                  <a:pt x="121413" y="162054"/>
                </a:lnTo>
                <a:lnTo>
                  <a:pt x="120143" y="150623"/>
                </a:lnTo>
                <a:lnTo>
                  <a:pt x="97132" y="154493"/>
                </a:lnTo>
                <a:lnTo>
                  <a:pt x="73787" y="156815"/>
                </a:lnTo>
                <a:lnTo>
                  <a:pt x="47776" y="157946"/>
                </a:lnTo>
                <a:lnTo>
                  <a:pt x="16764" y="158243"/>
                </a:lnTo>
                <a:lnTo>
                  <a:pt x="13462" y="158243"/>
                </a:lnTo>
                <a:close/>
              </a:path>
              <a:path w="173354" h="226059">
                <a:moveTo>
                  <a:pt x="159767" y="0"/>
                </a:moveTo>
                <a:lnTo>
                  <a:pt x="159767" y="88393"/>
                </a:lnTo>
                <a:lnTo>
                  <a:pt x="107951" y="88393"/>
                </a:lnTo>
                <a:lnTo>
                  <a:pt x="107951" y="100077"/>
                </a:lnTo>
                <a:lnTo>
                  <a:pt x="159767" y="100077"/>
                </a:lnTo>
                <a:lnTo>
                  <a:pt x="159767" y="226062"/>
                </a:lnTo>
                <a:lnTo>
                  <a:pt x="173230" y="226062"/>
                </a:lnTo>
                <a:lnTo>
                  <a:pt x="173230" y="0"/>
                </a:lnTo>
                <a:lnTo>
                  <a:pt x="159767" y="0"/>
                </a:lnTo>
                <a:close/>
              </a:path>
            </a:pathLst>
          </a:custGeom>
          <a:ln w="6350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4426933" y="5980808"/>
            <a:ext cx="149713" cy="97889"/>
          </a:xfrm>
          <a:custGeom>
            <a:avLst/>
            <a:gdLst/>
            <a:ahLst/>
            <a:cxnLst/>
            <a:rect l="l" t="t" r="r" b="b"/>
            <a:pathLst>
              <a:path w="165100" h="107950">
                <a:moveTo>
                  <a:pt x="113793" y="96267"/>
                </a:moveTo>
                <a:lnTo>
                  <a:pt x="51054" y="96267"/>
                </a:lnTo>
                <a:lnTo>
                  <a:pt x="51054" y="11430"/>
                </a:lnTo>
                <a:lnTo>
                  <a:pt x="113793" y="11430"/>
                </a:lnTo>
                <a:lnTo>
                  <a:pt x="113793" y="96267"/>
                </a:lnTo>
                <a:close/>
              </a:path>
              <a:path w="165100" h="107950">
                <a:moveTo>
                  <a:pt x="37846" y="96267"/>
                </a:moveTo>
                <a:lnTo>
                  <a:pt x="254" y="96267"/>
                </a:lnTo>
                <a:lnTo>
                  <a:pt x="254" y="107697"/>
                </a:lnTo>
                <a:lnTo>
                  <a:pt x="164848" y="107697"/>
                </a:lnTo>
                <a:lnTo>
                  <a:pt x="164848" y="96267"/>
                </a:lnTo>
                <a:lnTo>
                  <a:pt x="127255" y="96267"/>
                </a:lnTo>
                <a:lnTo>
                  <a:pt x="127255" y="11430"/>
                </a:lnTo>
                <a:lnTo>
                  <a:pt x="164848" y="11430"/>
                </a:lnTo>
                <a:lnTo>
                  <a:pt x="164848" y="0"/>
                </a:lnTo>
                <a:lnTo>
                  <a:pt x="0" y="0"/>
                </a:lnTo>
                <a:lnTo>
                  <a:pt x="0" y="11430"/>
                </a:lnTo>
                <a:lnTo>
                  <a:pt x="37846" y="11430"/>
                </a:lnTo>
                <a:lnTo>
                  <a:pt x="37846" y="96267"/>
                </a:lnTo>
                <a:close/>
              </a:path>
            </a:pathLst>
          </a:custGeom>
          <a:ln w="6350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4409428" y="5958466"/>
            <a:ext cx="384647" cy="204991"/>
          </a:xfrm>
          <a:custGeom>
            <a:avLst/>
            <a:gdLst/>
            <a:ahLst/>
            <a:cxnLst/>
            <a:rect l="l" t="t" r="r" b="b"/>
            <a:pathLst>
              <a:path w="424179" h="226059">
                <a:moveTo>
                  <a:pt x="0" y="183644"/>
                </a:moveTo>
                <a:lnTo>
                  <a:pt x="0" y="195074"/>
                </a:lnTo>
                <a:lnTo>
                  <a:pt x="204980" y="195074"/>
                </a:lnTo>
                <a:lnTo>
                  <a:pt x="204980" y="183644"/>
                </a:lnTo>
                <a:lnTo>
                  <a:pt x="0" y="183644"/>
                </a:lnTo>
                <a:close/>
              </a:path>
              <a:path w="424179" h="226059">
                <a:moveTo>
                  <a:pt x="255273" y="156973"/>
                </a:moveTo>
                <a:lnTo>
                  <a:pt x="255273" y="100077"/>
                </a:lnTo>
                <a:lnTo>
                  <a:pt x="322584" y="100077"/>
                </a:lnTo>
                <a:lnTo>
                  <a:pt x="322584" y="26416"/>
                </a:lnTo>
                <a:lnTo>
                  <a:pt x="241557" y="26416"/>
                </a:lnTo>
                <a:lnTo>
                  <a:pt x="241557" y="38100"/>
                </a:lnTo>
                <a:lnTo>
                  <a:pt x="309375" y="38100"/>
                </a:lnTo>
                <a:lnTo>
                  <a:pt x="309375" y="88647"/>
                </a:lnTo>
                <a:lnTo>
                  <a:pt x="242065" y="88647"/>
                </a:lnTo>
                <a:lnTo>
                  <a:pt x="242065" y="168404"/>
                </a:lnTo>
                <a:lnTo>
                  <a:pt x="256543" y="168404"/>
                </a:lnTo>
                <a:lnTo>
                  <a:pt x="277450" y="168158"/>
                </a:lnTo>
                <a:lnTo>
                  <a:pt x="298453" y="167197"/>
                </a:lnTo>
                <a:lnTo>
                  <a:pt x="320409" y="165189"/>
                </a:lnTo>
                <a:lnTo>
                  <a:pt x="344174" y="161800"/>
                </a:lnTo>
                <a:lnTo>
                  <a:pt x="342904" y="150369"/>
                </a:lnTo>
                <a:lnTo>
                  <a:pt x="319444" y="153759"/>
                </a:lnTo>
                <a:lnTo>
                  <a:pt x="297723" y="155767"/>
                </a:lnTo>
                <a:lnTo>
                  <a:pt x="277002" y="156727"/>
                </a:lnTo>
                <a:lnTo>
                  <a:pt x="256543" y="156973"/>
                </a:lnTo>
                <a:lnTo>
                  <a:pt x="255273" y="156973"/>
                </a:lnTo>
                <a:close/>
              </a:path>
              <a:path w="424179" h="226059">
                <a:moveTo>
                  <a:pt x="365256" y="83567"/>
                </a:moveTo>
                <a:lnTo>
                  <a:pt x="334014" y="83567"/>
                </a:lnTo>
                <a:lnTo>
                  <a:pt x="334014" y="94997"/>
                </a:lnTo>
                <a:lnTo>
                  <a:pt x="365256" y="94997"/>
                </a:lnTo>
                <a:lnTo>
                  <a:pt x="365256" y="213362"/>
                </a:lnTo>
                <a:lnTo>
                  <a:pt x="378210" y="213362"/>
                </a:lnTo>
                <a:lnTo>
                  <a:pt x="378210" y="6350"/>
                </a:lnTo>
                <a:lnTo>
                  <a:pt x="365256" y="6350"/>
                </a:lnTo>
                <a:lnTo>
                  <a:pt x="365256" y="83567"/>
                </a:lnTo>
                <a:close/>
              </a:path>
              <a:path w="424179" h="226059">
                <a:moveTo>
                  <a:pt x="410977" y="0"/>
                </a:moveTo>
                <a:lnTo>
                  <a:pt x="410977" y="225808"/>
                </a:lnTo>
                <a:lnTo>
                  <a:pt x="424185" y="225808"/>
                </a:lnTo>
                <a:lnTo>
                  <a:pt x="424185" y="0"/>
                </a:lnTo>
                <a:lnTo>
                  <a:pt x="410977" y="0"/>
                </a:lnTo>
                <a:close/>
              </a:path>
            </a:pathLst>
          </a:custGeom>
          <a:ln w="6350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4839225" y="5958697"/>
            <a:ext cx="160653" cy="201537"/>
          </a:xfrm>
          <a:custGeom>
            <a:avLst/>
            <a:gdLst/>
            <a:ahLst/>
            <a:cxnLst/>
            <a:rect l="l" t="t" r="r" b="b"/>
            <a:pathLst>
              <a:path w="177164" h="222250">
                <a:moveTo>
                  <a:pt x="163578" y="0"/>
                </a:moveTo>
                <a:lnTo>
                  <a:pt x="163578" y="129795"/>
                </a:lnTo>
                <a:lnTo>
                  <a:pt x="177040" y="129795"/>
                </a:lnTo>
                <a:lnTo>
                  <a:pt x="177040" y="0"/>
                </a:lnTo>
                <a:lnTo>
                  <a:pt x="163578" y="0"/>
                </a:lnTo>
                <a:close/>
              </a:path>
              <a:path w="177164" h="222250">
                <a:moveTo>
                  <a:pt x="33782" y="143003"/>
                </a:moveTo>
                <a:lnTo>
                  <a:pt x="33782" y="221998"/>
                </a:lnTo>
                <a:lnTo>
                  <a:pt x="177040" y="221998"/>
                </a:lnTo>
                <a:lnTo>
                  <a:pt x="177040" y="143003"/>
                </a:lnTo>
                <a:lnTo>
                  <a:pt x="33782" y="143003"/>
                </a:lnTo>
                <a:close/>
              </a:path>
              <a:path w="177164" h="222250">
                <a:moveTo>
                  <a:pt x="163832" y="154179"/>
                </a:moveTo>
                <a:lnTo>
                  <a:pt x="163832" y="210568"/>
                </a:lnTo>
                <a:lnTo>
                  <a:pt x="46990" y="210568"/>
                </a:lnTo>
                <a:lnTo>
                  <a:pt x="46990" y="154179"/>
                </a:lnTo>
                <a:lnTo>
                  <a:pt x="163832" y="154179"/>
                </a:lnTo>
                <a:close/>
              </a:path>
              <a:path w="177164" h="222250">
                <a:moveTo>
                  <a:pt x="56896" y="12700"/>
                </a:moveTo>
                <a:lnTo>
                  <a:pt x="33968" y="16438"/>
                </a:lnTo>
                <a:lnTo>
                  <a:pt x="15970" y="26987"/>
                </a:lnTo>
                <a:lnTo>
                  <a:pt x="4210" y="43347"/>
                </a:lnTo>
                <a:lnTo>
                  <a:pt x="0" y="64516"/>
                </a:lnTo>
                <a:lnTo>
                  <a:pt x="4210" y="85686"/>
                </a:lnTo>
                <a:lnTo>
                  <a:pt x="15970" y="102045"/>
                </a:lnTo>
                <a:lnTo>
                  <a:pt x="33968" y="112594"/>
                </a:lnTo>
                <a:lnTo>
                  <a:pt x="56896" y="116333"/>
                </a:lnTo>
                <a:lnTo>
                  <a:pt x="80118" y="112594"/>
                </a:lnTo>
                <a:lnTo>
                  <a:pt x="98267" y="102045"/>
                </a:lnTo>
                <a:lnTo>
                  <a:pt x="110082" y="85686"/>
                </a:lnTo>
                <a:lnTo>
                  <a:pt x="114301" y="64516"/>
                </a:lnTo>
                <a:lnTo>
                  <a:pt x="110082" y="43347"/>
                </a:lnTo>
                <a:lnTo>
                  <a:pt x="98267" y="26987"/>
                </a:lnTo>
                <a:lnTo>
                  <a:pt x="80118" y="16438"/>
                </a:lnTo>
                <a:lnTo>
                  <a:pt x="56896" y="12700"/>
                </a:lnTo>
                <a:close/>
              </a:path>
              <a:path w="177164" h="222250">
                <a:moveTo>
                  <a:pt x="56896" y="24130"/>
                </a:moveTo>
                <a:lnTo>
                  <a:pt x="74772" y="27154"/>
                </a:lnTo>
                <a:lnTo>
                  <a:pt x="88837" y="35560"/>
                </a:lnTo>
                <a:lnTo>
                  <a:pt x="98045" y="48347"/>
                </a:lnTo>
                <a:lnTo>
                  <a:pt x="101347" y="64516"/>
                </a:lnTo>
                <a:lnTo>
                  <a:pt x="98045" y="80685"/>
                </a:lnTo>
                <a:lnTo>
                  <a:pt x="88837" y="93473"/>
                </a:lnTo>
                <a:lnTo>
                  <a:pt x="74772" y="101879"/>
                </a:lnTo>
                <a:lnTo>
                  <a:pt x="56896" y="104903"/>
                </a:lnTo>
                <a:lnTo>
                  <a:pt x="39207" y="101879"/>
                </a:lnTo>
                <a:lnTo>
                  <a:pt x="25305" y="93473"/>
                </a:lnTo>
                <a:lnTo>
                  <a:pt x="16212" y="80685"/>
                </a:lnTo>
                <a:lnTo>
                  <a:pt x="12954" y="64516"/>
                </a:lnTo>
                <a:lnTo>
                  <a:pt x="16212" y="48347"/>
                </a:lnTo>
                <a:lnTo>
                  <a:pt x="25305" y="35560"/>
                </a:lnTo>
                <a:lnTo>
                  <a:pt x="39207" y="27154"/>
                </a:lnTo>
                <a:lnTo>
                  <a:pt x="56896" y="24130"/>
                </a:lnTo>
                <a:close/>
              </a:path>
            </a:pathLst>
          </a:custGeom>
          <a:ln w="6350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5045140" y="5973208"/>
            <a:ext cx="397890" cy="163532"/>
          </a:xfrm>
          <a:custGeom>
            <a:avLst/>
            <a:gdLst/>
            <a:ahLst/>
            <a:cxnLst/>
            <a:rect l="l" t="t" r="r" b="b"/>
            <a:pathLst>
              <a:path w="438785" h="180340">
                <a:moveTo>
                  <a:pt x="101855" y="0"/>
                </a:moveTo>
                <a:lnTo>
                  <a:pt x="69664" y="4337"/>
                </a:lnTo>
                <a:lnTo>
                  <a:pt x="44164" y="16605"/>
                </a:lnTo>
                <a:lnTo>
                  <a:pt x="27380" y="35683"/>
                </a:lnTo>
                <a:lnTo>
                  <a:pt x="21336" y="60452"/>
                </a:lnTo>
                <a:lnTo>
                  <a:pt x="27380" y="85329"/>
                </a:lnTo>
                <a:lnTo>
                  <a:pt x="44164" y="104395"/>
                </a:lnTo>
                <a:lnTo>
                  <a:pt x="69664" y="116603"/>
                </a:lnTo>
                <a:lnTo>
                  <a:pt x="101855" y="120905"/>
                </a:lnTo>
                <a:lnTo>
                  <a:pt x="134085" y="116603"/>
                </a:lnTo>
                <a:lnTo>
                  <a:pt x="159672" y="104395"/>
                </a:lnTo>
                <a:lnTo>
                  <a:pt x="176544" y="85329"/>
                </a:lnTo>
                <a:lnTo>
                  <a:pt x="182628" y="60452"/>
                </a:lnTo>
                <a:lnTo>
                  <a:pt x="176544" y="35683"/>
                </a:lnTo>
                <a:lnTo>
                  <a:pt x="159672" y="16605"/>
                </a:lnTo>
                <a:lnTo>
                  <a:pt x="134085" y="4337"/>
                </a:lnTo>
                <a:lnTo>
                  <a:pt x="101855" y="0"/>
                </a:lnTo>
                <a:close/>
              </a:path>
              <a:path w="438785" h="180340">
                <a:moveTo>
                  <a:pt x="101855" y="11176"/>
                </a:moveTo>
                <a:lnTo>
                  <a:pt x="128926" y="14839"/>
                </a:lnTo>
                <a:lnTo>
                  <a:pt x="150592" y="25051"/>
                </a:lnTo>
                <a:lnTo>
                  <a:pt x="164971" y="40644"/>
                </a:lnTo>
                <a:lnTo>
                  <a:pt x="170182" y="60452"/>
                </a:lnTo>
                <a:lnTo>
                  <a:pt x="164971" y="80407"/>
                </a:lnTo>
                <a:lnTo>
                  <a:pt x="150592" y="96076"/>
                </a:lnTo>
                <a:lnTo>
                  <a:pt x="128926" y="106316"/>
                </a:lnTo>
                <a:lnTo>
                  <a:pt x="101855" y="109983"/>
                </a:lnTo>
                <a:lnTo>
                  <a:pt x="74930" y="106316"/>
                </a:lnTo>
                <a:lnTo>
                  <a:pt x="53340" y="96076"/>
                </a:lnTo>
                <a:lnTo>
                  <a:pt x="38989" y="80407"/>
                </a:lnTo>
                <a:lnTo>
                  <a:pt x="33782" y="60452"/>
                </a:lnTo>
                <a:lnTo>
                  <a:pt x="38989" y="40644"/>
                </a:lnTo>
                <a:lnTo>
                  <a:pt x="53340" y="25051"/>
                </a:lnTo>
                <a:lnTo>
                  <a:pt x="74930" y="14839"/>
                </a:lnTo>
                <a:lnTo>
                  <a:pt x="101855" y="11176"/>
                </a:lnTo>
                <a:close/>
              </a:path>
              <a:path w="438785" h="180340">
                <a:moveTo>
                  <a:pt x="0" y="166626"/>
                </a:moveTo>
                <a:lnTo>
                  <a:pt x="0" y="178056"/>
                </a:lnTo>
                <a:lnTo>
                  <a:pt x="204726" y="178056"/>
                </a:lnTo>
                <a:lnTo>
                  <a:pt x="204726" y="166626"/>
                </a:lnTo>
                <a:lnTo>
                  <a:pt x="0" y="166626"/>
                </a:lnTo>
                <a:close/>
              </a:path>
              <a:path w="438785" h="180340">
                <a:moveTo>
                  <a:pt x="342396" y="168404"/>
                </a:moveTo>
                <a:lnTo>
                  <a:pt x="342396" y="120905"/>
                </a:lnTo>
                <a:lnTo>
                  <a:pt x="417073" y="120905"/>
                </a:lnTo>
                <a:lnTo>
                  <a:pt x="417073" y="109475"/>
                </a:lnTo>
                <a:lnTo>
                  <a:pt x="273815" y="109475"/>
                </a:lnTo>
                <a:lnTo>
                  <a:pt x="273815" y="66040"/>
                </a:lnTo>
                <a:lnTo>
                  <a:pt x="411739" y="66040"/>
                </a:lnTo>
                <a:lnTo>
                  <a:pt x="411739" y="2032"/>
                </a:lnTo>
                <a:lnTo>
                  <a:pt x="259845" y="2032"/>
                </a:lnTo>
                <a:lnTo>
                  <a:pt x="259845" y="13208"/>
                </a:lnTo>
                <a:lnTo>
                  <a:pt x="398530" y="13208"/>
                </a:lnTo>
                <a:lnTo>
                  <a:pt x="398530" y="54864"/>
                </a:lnTo>
                <a:lnTo>
                  <a:pt x="260607" y="54864"/>
                </a:lnTo>
                <a:lnTo>
                  <a:pt x="260607" y="120905"/>
                </a:lnTo>
                <a:lnTo>
                  <a:pt x="328934" y="120905"/>
                </a:lnTo>
                <a:lnTo>
                  <a:pt x="328934" y="168404"/>
                </a:lnTo>
                <a:lnTo>
                  <a:pt x="233682" y="168404"/>
                </a:lnTo>
                <a:lnTo>
                  <a:pt x="233682" y="180088"/>
                </a:lnTo>
                <a:lnTo>
                  <a:pt x="438663" y="180088"/>
                </a:lnTo>
                <a:lnTo>
                  <a:pt x="438663" y="168404"/>
                </a:lnTo>
                <a:lnTo>
                  <a:pt x="342396" y="168404"/>
                </a:lnTo>
                <a:close/>
              </a:path>
            </a:pathLst>
          </a:custGeom>
          <a:ln w="6350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5532448" y="5958698"/>
            <a:ext cx="167563" cy="204991"/>
          </a:xfrm>
          <a:custGeom>
            <a:avLst/>
            <a:gdLst/>
            <a:ahLst/>
            <a:cxnLst/>
            <a:rect l="l" t="t" r="r" b="b"/>
            <a:pathLst>
              <a:path w="184785" h="226059">
                <a:moveTo>
                  <a:pt x="74930" y="35306"/>
                </a:moveTo>
                <a:lnTo>
                  <a:pt x="128779" y="35306"/>
                </a:lnTo>
                <a:lnTo>
                  <a:pt x="128779" y="23876"/>
                </a:lnTo>
                <a:lnTo>
                  <a:pt x="7874" y="23876"/>
                </a:lnTo>
                <a:lnTo>
                  <a:pt x="7874" y="35306"/>
                </a:lnTo>
                <a:lnTo>
                  <a:pt x="61468" y="35306"/>
                </a:lnTo>
                <a:lnTo>
                  <a:pt x="61468" y="72390"/>
                </a:lnTo>
                <a:lnTo>
                  <a:pt x="56007" y="101756"/>
                </a:lnTo>
                <a:lnTo>
                  <a:pt x="41783" y="129573"/>
                </a:lnTo>
                <a:lnTo>
                  <a:pt x="22034" y="152866"/>
                </a:lnTo>
                <a:lnTo>
                  <a:pt x="0" y="168658"/>
                </a:lnTo>
                <a:lnTo>
                  <a:pt x="8382" y="179326"/>
                </a:lnTo>
                <a:lnTo>
                  <a:pt x="26753" y="166205"/>
                </a:lnTo>
                <a:lnTo>
                  <a:pt x="43910" y="147893"/>
                </a:lnTo>
                <a:lnTo>
                  <a:pt x="58353" y="125676"/>
                </a:lnTo>
                <a:lnTo>
                  <a:pt x="68580" y="100839"/>
                </a:lnTo>
                <a:lnTo>
                  <a:pt x="78435" y="124068"/>
                </a:lnTo>
                <a:lnTo>
                  <a:pt x="92552" y="144940"/>
                </a:lnTo>
                <a:lnTo>
                  <a:pt x="109479" y="162240"/>
                </a:lnTo>
                <a:lnTo>
                  <a:pt x="127763" y="174754"/>
                </a:lnTo>
                <a:lnTo>
                  <a:pt x="135891" y="164086"/>
                </a:lnTo>
                <a:lnTo>
                  <a:pt x="113936" y="148651"/>
                </a:lnTo>
                <a:lnTo>
                  <a:pt x="94362" y="126334"/>
                </a:lnTo>
                <a:lnTo>
                  <a:pt x="80312" y="99970"/>
                </a:lnTo>
                <a:lnTo>
                  <a:pt x="74930" y="72390"/>
                </a:lnTo>
                <a:lnTo>
                  <a:pt x="74930" y="35306"/>
                </a:lnTo>
                <a:close/>
              </a:path>
              <a:path w="184785" h="226059">
                <a:moveTo>
                  <a:pt x="170944" y="0"/>
                </a:moveTo>
                <a:lnTo>
                  <a:pt x="170944" y="83821"/>
                </a:lnTo>
                <a:lnTo>
                  <a:pt x="116841" y="83821"/>
                </a:lnTo>
                <a:lnTo>
                  <a:pt x="116841" y="95505"/>
                </a:lnTo>
                <a:lnTo>
                  <a:pt x="170944" y="95505"/>
                </a:lnTo>
                <a:lnTo>
                  <a:pt x="170944" y="225808"/>
                </a:lnTo>
                <a:lnTo>
                  <a:pt x="184406" y="225808"/>
                </a:lnTo>
                <a:lnTo>
                  <a:pt x="184406" y="0"/>
                </a:lnTo>
                <a:lnTo>
                  <a:pt x="170944" y="0"/>
                </a:lnTo>
                <a:close/>
              </a:path>
            </a:pathLst>
          </a:custGeom>
          <a:ln w="6350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5745734" y="5958697"/>
            <a:ext cx="189444" cy="203840"/>
          </a:xfrm>
          <a:custGeom>
            <a:avLst/>
            <a:gdLst/>
            <a:ahLst/>
            <a:cxnLst/>
            <a:rect l="l" t="t" r="r" b="b"/>
            <a:pathLst>
              <a:path w="208914" h="224790">
                <a:moveTo>
                  <a:pt x="128017" y="113031"/>
                </a:moveTo>
                <a:lnTo>
                  <a:pt x="106133" y="102133"/>
                </a:lnTo>
                <a:lnTo>
                  <a:pt x="88202" y="86234"/>
                </a:lnTo>
                <a:lnTo>
                  <a:pt x="76081" y="66525"/>
                </a:lnTo>
                <a:lnTo>
                  <a:pt x="71628" y="44196"/>
                </a:lnTo>
                <a:lnTo>
                  <a:pt x="71628" y="28956"/>
                </a:lnTo>
                <a:lnTo>
                  <a:pt x="124969" y="28956"/>
                </a:lnTo>
                <a:lnTo>
                  <a:pt x="124969" y="17780"/>
                </a:lnTo>
                <a:lnTo>
                  <a:pt x="4826" y="17780"/>
                </a:lnTo>
                <a:lnTo>
                  <a:pt x="4826" y="28956"/>
                </a:lnTo>
                <a:lnTo>
                  <a:pt x="58420" y="28956"/>
                </a:lnTo>
                <a:lnTo>
                  <a:pt x="58420" y="44450"/>
                </a:lnTo>
                <a:lnTo>
                  <a:pt x="53757" y="68977"/>
                </a:lnTo>
                <a:lnTo>
                  <a:pt x="41116" y="90361"/>
                </a:lnTo>
                <a:lnTo>
                  <a:pt x="22522" y="107459"/>
                </a:lnTo>
                <a:lnTo>
                  <a:pt x="0" y="119127"/>
                </a:lnTo>
                <a:lnTo>
                  <a:pt x="7112" y="129795"/>
                </a:lnTo>
                <a:lnTo>
                  <a:pt x="26063" y="120195"/>
                </a:lnTo>
                <a:lnTo>
                  <a:pt x="42704" y="106903"/>
                </a:lnTo>
                <a:lnTo>
                  <a:pt x="56154" y="90325"/>
                </a:lnTo>
                <a:lnTo>
                  <a:pt x="65532" y="70866"/>
                </a:lnTo>
                <a:lnTo>
                  <a:pt x="74514" y="88123"/>
                </a:lnTo>
                <a:lnTo>
                  <a:pt x="87281" y="102998"/>
                </a:lnTo>
                <a:lnTo>
                  <a:pt x="103145" y="115015"/>
                </a:lnTo>
                <a:lnTo>
                  <a:pt x="121413" y="123699"/>
                </a:lnTo>
                <a:lnTo>
                  <a:pt x="128017" y="113031"/>
                </a:lnTo>
                <a:close/>
              </a:path>
              <a:path w="208914" h="224790">
                <a:moveTo>
                  <a:pt x="102109" y="213870"/>
                </a:moveTo>
                <a:lnTo>
                  <a:pt x="77605" y="211842"/>
                </a:lnTo>
                <a:lnTo>
                  <a:pt x="58865" y="206028"/>
                </a:lnTo>
                <a:lnTo>
                  <a:pt x="46887" y="196832"/>
                </a:lnTo>
                <a:lnTo>
                  <a:pt x="42672" y="184660"/>
                </a:lnTo>
                <a:lnTo>
                  <a:pt x="46887" y="172487"/>
                </a:lnTo>
                <a:lnTo>
                  <a:pt x="58865" y="163292"/>
                </a:lnTo>
                <a:lnTo>
                  <a:pt x="77605" y="157477"/>
                </a:lnTo>
                <a:lnTo>
                  <a:pt x="102109" y="155449"/>
                </a:lnTo>
                <a:lnTo>
                  <a:pt x="126759" y="157477"/>
                </a:lnTo>
                <a:lnTo>
                  <a:pt x="145575" y="163292"/>
                </a:lnTo>
                <a:lnTo>
                  <a:pt x="157581" y="172487"/>
                </a:lnTo>
                <a:lnTo>
                  <a:pt x="161800" y="184660"/>
                </a:lnTo>
                <a:lnTo>
                  <a:pt x="157581" y="196832"/>
                </a:lnTo>
                <a:lnTo>
                  <a:pt x="145575" y="206028"/>
                </a:lnTo>
                <a:lnTo>
                  <a:pt x="126759" y="211842"/>
                </a:lnTo>
                <a:lnTo>
                  <a:pt x="102109" y="213870"/>
                </a:lnTo>
                <a:close/>
              </a:path>
              <a:path w="208914" h="224790">
                <a:moveTo>
                  <a:pt x="102109" y="144527"/>
                </a:moveTo>
                <a:lnTo>
                  <a:pt x="71684" y="147190"/>
                </a:lnTo>
                <a:lnTo>
                  <a:pt x="48832" y="154973"/>
                </a:lnTo>
                <a:lnTo>
                  <a:pt x="34457" y="167566"/>
                </a:lnTo>
                <a:lnTo>
                  <a:pt x="29464" y="184660"/>
                </a:lnTo>
                <a:lnTo>
                  <a:pt x="34457" y="201753"/>
                </a:lnTo>
                <a:lnTo>
                  <a:pt x="48832" y="214346"/>
                </a:lnTo>
                <a:lnTo>
                  <a:pt x="71684" y="222129"/>
                </a:lnTo>
                <a:lnTo>
                  <a:pt x="102109" y="224792"/>
                </a:lnTo>
                <a:lnTo>
                  <a:pt x="132573" y="222129"/>
                </a:lnTo>
                <a:lnTo>
                  <a:pt x="155513" y="214346"/>
                </a:lnTo>
                <a:lnTo>
                  <a:pt x="169975" y="201753"/>
                </a:lnTo>
                <a:lnTo>
                  <a:pt x="175008" y="184660"/>
                </a:lnTo>
                <a:lnTo>
                  <a:pt x="169975" y="167566"/>
                </a:lnTo>
                <a:lnTo>
                  <a:pt x="155513" y="154973"/>
                </a:lnTo>
                <a:lnTo>
                  <a:pt x="132573" y="147190"/>
                </a:lnTo>
                <a:lnTo>
                  <a:pt x="102109" y="144527"/>
                </a:lnTo>
                <a:close/>
              </a:path>
              <a:path w="208914" h="224790">
                <a:moveTo>
                  <a:pt x="173230" y="60452"/>
                </a:moveTo>
                <a:lnTo>
                  <a:pt x="173230" y="0"/>
                </a:lnTo>
                <a:lnTo>
                  <a:pt x="159767" y="0"/>
                </a:lnTo>
                <a:lnTo>
                  <a:pt x="159767" y="137161"/>
                </a:lnTo>
                <a:lnTo>
                  <a:pt x="173230" y="137161"/>
                </a:lnTo>
                <a:lnTo>
                  <a:pt x="173230" y="72136"/>
                </a:lnTo>
                <a:lnTo>
                  <a:pt x="208536" y="72136"/>
                </a:lnTo>
                <a:lnTo>
                  <a:pt x="208536" y="60452"/>
                </a:lnTo>
                <a:lnTo>
                  <a:pt x="173230" y="60452"/>
                </a:lnTo>
                <a:close/>
              </a:path>
            </a:pathLst>
          </a:custGeom>
          <a:ln w="6350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3718311" y="5958698"/>
            <a:ext cx="164108" cy="204991"/>
          </a:xfrm>
          <a:custGeom>
            <a:avLst/>
            <a:gdLst/>
            <a:ahLst/>
            <a:cxnLst/>
            <a:rect l="l" t="t" r="r" b="b"/>
            <a:pathLst>
              <a:path w="180975" h="226059">
                <a:moveTo>
                  <a:pt x="135891" y="213108"/>
                </a:moveTo>
                <a:lnTo>
                  <a:pt x="122937" y="213108"/>
                </a:lnTo>
                <a:lnTo>
                  <a:pt x="122937" y="99569"/>
                </a:lnTo>
                <a:lnTo>
                  <a:pt x="68834" y="99569"/>
                </a:lnTo>
                <a:lnTo>
                  <a:pt x="68834" y="88139"/>
                </a:lnTo>
                <a:lnTo>
                  <a:pt x="122937" y="88139"/>
                </a:lnTo>
                <a:lnTo>
                  <a:pt x="122937" y="6096"/>
                </a:lnTo>
                <a:lnTo>
                  <a:pt x="135891" y="6096"/>
                </a:lnTo>
                <a:lnTo>
                  <a:pt x="135891" y="213108"/>
                </a:lnTo>
                <a:close/>
              </a:path>
              <a:path w="180975" h="226059">
                <a:moveTo>
                  <a:pt x="13970" y="168658"/>
                </a:moveTo>
                <a:lnTo>
                  <a:pt x="0" y="168658"/>
                </a:lnTo>
                <a:lnTo>
                  <a:pt x="0" y="28956"/>
                </a:lnTo>
                <a:lnTo>
                  <a:pt x="84075" y="28956"/>
                </a:lnTo>
                <a:lnTo>
                  <a:pt x="84075" y="40386"/>
                </a:lnTo>
                <a:lnTo>
                  <a:pt x="13462" y="40386"/>
                </a:lnTo>
                <a:lnTo>
                  <a:pt x="13462" y="156973"/>
                </a:lnTo>
                <a:lnTo>
                  <a:pt x="98326" y="156973"/>
                </a:lnTo>
                <a:lnTo>
                  <a:pt x="99061" y="161800"/>
                </a:lnTo>
                <a:lnTo>
                  <a:pt x="80050" y="165229"/>
                </a:lnTo>
                <a:lnTo>
                  <a:pt x="60897" y="167324"/>
                </a:lnTo>
                <a:lnTo>
                  <a:pt x="39553" y="168372"/>
                </a:lnTo>
                <a:lnTo>
                  <a:pt x="13970" y="168658"/>
                </a:lnTo>
                <a:close/>
              </a:path>
              <a:path w="180975" h="226059">
                <a:moveTo>
                  <a:pt x="98326" y="156973"/>
                </a:moveTo>
                <a:lnTo>
                  <a:pt x="13970" y="156973"/>
                </a:lnTo>
                <a:lnTo>
                  <a:pt x="39096" y="156723"/>
                </a:lnTo>
                <a:lnTo>
                  <a:pt x="60103" y="155735"/>
                </a:lnTo>
                <a:lnTo>
                  <a:pt x="78871" y="153652"/>
                </a:lnTo>
                <a:lnTo>
                  <a:pt x="97283" y="150115"/>
                </a:lnTo>
                <a:lnTo>
                  <a:pt x="98326" y="156973"/>
                </a:lnTo>
                <a:close/>
              </a:path>
              <a:path w="180975" h="226059">
                <a:moveTo>
                  <a:pt x="180850" y="225554"/>
                </a:moveTo>
                <a:lnTo>
                  <a:pt x="167642" y="225554"/>
                </a:lnTo>
                <a:lnTo>
                  <a:pt x="167642" y="0"/>
                </a:lnTo>
                <a:lnTo>
                  <a:pt x="180850" y="0"/>
                </a:lnTo>
                <a:lnTo>
                  <a:pt x="180850" y="225554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3930215" y="5958698"/>
            <a:ext cx="157774" cy="204991"/>
          </a:xfrm>
          <a:custGeom>
            <a:avLst/>
            <a:gdLst/>
            <a:ahLst/>
            <a:cxnLst/>
            <a:rect l="l" t="t" r="r" b="b"/>
            <a:pathLst>
              <a:path w="173989" h="226059">
                <a:moveTo>
                  <a:pt x="173484" y="225554"/>
                </a:moveTo>
                <a:lnTo>
                  <a:pt x="160022" y="225554"/>
                </a:lnTo>
                <a:lnTo>
                  <a:pt x="160022" y="0"/>
                </a:lnTo>
                <a:lnTo>
                  <a:pt x="173484" y="0"/>
                </a:lnTo>
                <a:lnTo>
                  <a:pt x="173484" y="225554"/>
                </a:lnTo>
                <a:close/>
              </a:path>
              <a:path w="173989" h="226059">
                <a:moveTo>
                  <a:pt x="56134" y="173230"/>
                </a:moveTo>
                <a:lnTo>
                  <a:pt x="33433" y="167769"/>
                </a:lnTo>
                <a:lnTo>
                  <a:pt x="15684" y="152211"/>
                </a:lnTo>
                <a:lnTo>
                  <a:pt x="4127" y="127795"/>
                </a:lnTo>
                <a:lnTo>
                  <a:pt x="0" y="95759"/>
                </a:lnTo>
                <a:lnTo>
                  <a:pt x="4127" y="63830"/>
                </a:lnTo>
                <a:lnTo>
                  <a:pt x="15684" y="39402"/>
                </a:lnTo>
                <a:lnTo>
                  <a:pt x="33433" y="23785"/>
                </a:lnTo>
                <a:lnTo>
                  <a:pt x="56134" y="18288"/>
                </a:lnTo>
                <a:lnTo>
                  <a:pt x="78689" y="23785"/>
                </a:lnTo>
                <a:lnTo>
                  <a:pt x="85978" y="30226"/>
                </a:lnTo>
                <a:lnTo>
                  <a:pt x="56134" y="30226"/>
                </a:lnTo>
                <a:lnTo>
                  <a:pt x="38671" y="35036"/>
                </a:lnTo>
                <a:lnTo>
                  <a:pt x="25019" y="48514"/>
                </a:lnTo>
                <a:lnTo>
                  <a:pt x="16129" y="69231"/>
                </a:lnTo>
                <a:lnTo>
                  <a:pt x="12954" y="95759"/>
                </a:lnTo>
                <a:lnTo>
                  <a:pt x="16129" y="122326"/>
                </a:lnTo>
                <a:lnTo>
                  <a:pt x="25019" y="143130"/>
                </a:lnTo>
                <a:lnTo>
                  <a:pt x="38671" y="156696"/>
                </a:lnTo>
                <a:lnTo>
                  <a:pt x="56134" y="161546"/>
                </a:lnTo>
                <a:lnTo>
                  <a:pt x="85758" y="161546"/>
                </a:lnTo>
                <a:lnTo>
                  <a:pt x="78689" y="167769"/>
                </a:lnTo>
                <a:lnTo>
                  <a:pt x="56134" y="173230"/>
                </a:lnTo>
                <a:close/>
              </a:path>
              <a:path w="173989" h="226059">
                <a:moveTo>
                  <a:pt x="85758" y="161546"/>
                </a:moveTo>
                <a:lnTo>
                  <a:pt x="56134" y="161546"/>
                </a:lnTo>
                <a:lnTo>
                  <a:pt x="73450" y="156696"/>
                </a:lnTo>
                <a:lnTo>
                  <a:pt x="87027" y="143130"/>
                </a:lnTo>
                <a:lnTo>
                  <a:pt x="95890" y="122326"/>
                </a:lnTo>
                <a:lnTo>
                  <a:pt x="99061" y="95759"/>
                </a:lnTo>
                <a:lnTo>
                  <a:pt x="95890" y="69231"/>
                </a:lnTo>
                <a:lnTo>
                  <a:pt x="87027" y="48514"/>
                </a:lnTo>
                <a:lnTo>
                  <a:pt x="73450" y="35036"/>
                </a:lnTo>
                <a:lnTo>
                  <a:pt x="56134" y="30226"/>
                </a:lnTo>
                <a:lnTo>
                  <a:pt x="85978" y="30226"/>
                </a:lnTo>
                <a:lnTo>
                  <a:pt x="96362" y="39402"/>
                </a:lnTo>
                <a:lnTo>
                  <a:pt x="107891" y="63830"/>
                </a:lnTo>
                <a:lnTo>
                  <a:pt x="112015" y="95759"/>
                </a:lnTo>
                <a:lnTo>
                  <a:pt x="107891" y="127795"/>
                </a:lnTo>
                <a:lnTo>
                  <a:pt x="96362" y="152211"/>
                </a:lnTo>
                <a:lnTo>
                  <a:pt x="85758" y="161546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4143041" y="5958466"/>
            <a:ext cx="157198" cy="204991"/>
          </a:xfrm>
          <a:custGeom>
            <a:avLst/>
            <a:gdLst/>
            <a:ahLst/>
            <a:cxnLst/>
            <a:rect l="l" t="t" r="r" b="b"/>
            <a:pathLst>
              <a:path w="173354" h="226059">
                <a:moveTo>
                  <a:pt x="173230" y="226062"/>
                </a:moveTo>
                <a:lnTo>
                  <a:pt x="159768" y="226062"/>
                </a:lnTo>
                <a:lnTo>
                  <a:pt x="159768" y="100077"/>
                </a:lnTo>
                <a:lnTo>
                  <a:pt x="107951" y="100077"/>
                </a:lnTo>
                <a:lnTo>
                  <a:pt x="107951" y="88393"/>
                </a:lnTo>
                <a:lnTo>
                  <a:pt x="159768" y="88393"/>
                </a:lnTo>
                <a:lnTo>
                  <a:pt x="159768" y="0"/>
                </a:lnTo>
                <a:lnTo>
                  <a:pt x="173230" y="0"/>
                </a:lnTo>
                <a:lnTo>
                  <a:pt x="173230" y="226062"/>
                </a:lnTo>
                <a:close/>
              </a:path>
              <a:path w="173354" h="226059">
                <a:moveTo>
                  <a:pt x="16764" y="169674"/>
                </a:moveTo>
                <a:lnTo>
                  <a:pt x="0" y="169674"/>
                </a:lnTo>
                <a:lnTo>
                  <a:pt x="0" y="21590"/>
                </a:lnTo>
                <a:lnTo>
                  <a:pt x="104141" y="21590"/>
                </a:lnTo>
                <a:lnTo>
                  <a:pt x="104141" y="33274"/>
                </a:lnTo>
                <a:lnTo>
                  <a:pt x="13462" y="33274"/>
                </a:lnTo>
                <a:lnTo>
                  <a:pt x="13462" y="85599"/>
                </a:lnTo>
                <a:lnTo>
                  <a:pt x="93219" y="85599"/>
                </a:lnTo>
                <a:lnTo>
                  <a:pt x="93219" y="97029"/>
                </a:lnTo>
                <a:lnTo>
                  <a:pt x="13462" y="97029"/>
                </a:lnTo>
                <a:lnTo>
                  <a:pt x="13462" y="158243"/>
                </a:lnTo>
                <a:lnTo>
                  <a:pt x="120990" y="158243"/>
                </a:lnTo>
                <a:lnTo>
                  <a:pt x="121413" y="162054"/>
                </a:lnTo>
                <a:lnTo>
                  <a:pt x="98025" y="165816"/>
                </a:lnTo>
                <a:lnTo>
                  <a:pt x="74327" y="168150"/>
                </a:lnTo>
                <a:lnTo>
                  <a:pt x="48010" y="169340"/>
                </a:lnTo>
                <a:lnTo>
                  <a:pt x="16764" y="169674"/>
                </a:lnTo>
                <a:close/>
              </a:path>
              <a:path w="173354" h="226059">
                <a:moveTo>
                  <a:pt x="120990" y="158243"/>
                </a:moveTo>
                <a:lnTo>
                  <a:pt x="16764" y="158243"/>
                </a:lnTo>
                <a:lnTo>
                  <a:pt x="47776" y="157946"/>
                </a:lnTo>
                <a:lnTo>
                  <a:pt x="73787" y="156815"/>
                </a:lnTo>
                <a:lnTo>
                  <a:pt x="97132" y="154493"/>
                </a:lnTo>
                <a:lnTo>
                  <a:pt x="120143" y="150623"/>
                </a:lnTo>
                <a:lnTo>
                  <a:pt x="120990" y="158243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4426932" y="5980809"/>
            <a:ext cx="149713" cy="97889"/>
          </a:xfrm>
          <a:custGeom>
            <a:avLst/>
            <a:gdLst/>
            <a:ahLst/>
            <a:cxnLst/>
            <a:rect l="l" t="t" r="r" b="b"/>
            <a:pathLst>
              <a:path w="165100" h="107950">
                <a:moveTo>
                  <a:pt x="164846" y="0"/>
                </a:moveTo>
                <a:lnTo>
                  <a:pt x="113792" y="0"/>
                </a:lnTo>
                <a:lnTo>
                  <a:pt x="113792" y="11430"/>
                </a:lnTo>
                <a:lnTo>
                  <a:pt x="113792" y="96278"/>
                </a:lnTo>
                <a:lnTo>
                  <a:pt x="51054" y="96278"/>
                </a:lnTo>
                <a:lnTo>
                  <a:pt x="51054" y="11430"/>
                </a:lnTo>
                <a:lnTo>
                  <a:pt x="113792" y="11430"/>
                </a:lnTo>
                <a:lnTo>
                  <a:pt x="113792" y="0"/>
                </a:lnTo>
                <a:lnTo>
                  <a:pt x="0" y="0"/>
                </a:lnTo>
                <a:lnTo>
                  <a:pt x="0" y="11430"/>
                </a:lnTo>
                <a:lnTo>
                  <a:pt x="37846" y="11430"/>
                </a:lnTo>
                <a:lnTo>
                  <a:pt x="37846" y="96278"/>
                </a:lnTo>
                <a:lnTo>
                  <a:pt x="254" y="96278"/>
                </a:lnTo>
                <a:lnTo>
                  <a:pt x="254" y="107708"/>
                </a:lnTo>
                <a:lnTo>
                  <a:pt x="164846" y="107708"/>
                </a:lnTo>
                <a:lnTo>
                  <a:pt x="164846" y="96278"/>
                </a:lnTo>
                <a:lnTo>
                  <a:pt x="127254" y="96278"/>
                </a:lnTo>
                <a:lnTo>
                  <a:pt x="127254" y="11430"/>
                </a:lnTo>
                <a:lnTo>
                  <a:pt x="164846" y="11430"/>
                </a:lnTo>
                <a:lnTo>
                  <a:pt x="164846" y="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4409427" y="5958467"/>
            <a:ext cx="384647" cy="204991"/>
          </a:xfrm>
          <a:custGeom>
            <a:avLst/>
            <a:gdLst/>
            <a:ahLst/>
            <a:cxnLst/>
            <a:rect l="l" t="t" r="r" b="b"/>
            <a:pathLst>
              <a:path w="424179" h="226059">
                <a:moveTo>
                  <a:pt x="204978" y="183654"/>
                </a:moveTo>
                <a:lnTo>
                  <a:pt x="0" y="183654"/>
                </a:lnTo>
                <a:lnTo>
                  <a:pt x="0" y="195084"/>
                </a:lnTo>
                <a:lnTo>
                  <a:pt x="204978" y="195084"/>
                </a:lnTo>
                <a:lnTo>
                  <a:pt x="204978" y="183654"/>
                </a:lnTo>
                <a:close/>
              </a:path>
              <a:path w="424179" h="226059">
                <a:moveTo>
                  <a:pt x="344170" y="161810"/>
                </a:moveTo>
                <a:lnTo>
                  <a:pt x="343636" y="156984"/>
                </a:lnTo>
                <a:lnTo>
                  <a:pt x="342900" y="150380"/>
                </a:lnTo>
                <a:lnTo>
                  <a:pt x="319443" y="153758"/>
                </a:lnTo>
                <a:lnTo>
                  <a:pt x="297713" y="155778"/>
                </a:lnTo>
                <a:lnTo>
                  <a:pt x="276999" y="156730"/>
                </a:lnTo>
                <a:lnTo>
                  <a:pt x="256540" y="156984"/>
                </a:lnTo>
                <a:lnTo>
                  <a:pt x="255270" y="156984"/>
                </a:lnTo>
                <a:lnTo>
                  <a:pt x="255270" y="100088"/>
                </a:lnTo>
                <a:lnTo>
                  <a:pt x="322580" y="100088"/>
                </a:lnTo>
                <a:lnTo>
                  <a:pt x="322580" y="26416"/>
                </a:lnTo>
                <a:lnTo>
                  <a:pt x="241554" y="26416"/>
                </a:lnTo>
                <a:lnTo>
                  <a:pt x="241554" y="38100"/>
                </a:lnTo>
                <a:lnTo>
                  <a:pt x="309372" y="38100"/>
                </a:lnTo>
                <a:lnTo>
                  <a:pt x="309372" y="88658"/>
                </a:lnTo>
                <a:lnTo>
                  <a:pt x="242062" y="88658"/>
                </a:lnTo>
                <a:lnTo>
                  <a:pt x="242062" y="168414"/>
                </a:lnTo>
                <a:lnTo>
                  <a:pt x="256540" y="168414"/>
                </a:lnTo>
                <a:lnTo>
                  <a:pt x="277444" y="168160"/>
                </a:lnTo>
                <a:lnTo>
                  <a:pt x="298450" y="167208"/>
                </a:lnTo>
                <a:lnTo>
                  <a:pt x="320408" y="165188"/>
                </a:lnTo>
                <a:lnTo>
                  <a:pt x="344170" y="161810"/>
                </a:lnTo>
                <a:close/>
              </a:path>
              <a:path w="424179" h="226059">
                <a:moveTo>
                  <a:pt x="378206" y="6350"/>
                </a:moveTo>
                <a:lnTo>
                  <a:pt x="365252" y="6350"/>
                </a:lnTo>
                <a:lnTo>
                  <a:pt x="365252" y="83578"/>
                </a:lnTo>
                <a:lnTo>
                  <a:pt x="334010" y="83578"/>
                </a:lnTo>
                <a:lnTo>
                  <a:pt x="334010" y="95008"/>
                </a:lnTo>
                <a:lnTo>
                  <a:pt x="365252" y="95008"/>
                </a:lnTo>
                <a:lnTo>
                  <a:pt x="365252" y="213372"/>
                </a:lnTo>
                <a:lnTo>
                  <a:pt x="378206" y="213372"/>
                </a:lnTo>
                <a:lnTo>
                  <a:pt x="378206" y="6350"/>
                </a:lnTo>
                <a:close/>
              </a:path>
              <a:path w="424179" h="226059">
                <a:moveTo>
                  <a:pt x="424180" y="0"/>
                </a:moveTo>
                <a:lnTo>
                  <a:pt x="410972" y="0"/>
                </a:lnTo>
                <a:lnTo>
                  <a:pt x="410972" y="225818"/>
                </a:lnTo>
                <a:lnTo>
                  <a:pt x="424180" y="225818"/>
                </a:lnTo>
                <a:lnTo>
                  <a:pt x="424180" y="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4839225" y="5958697"/>
            <a:ext cx="160653" cy="201537"/>
          </a:xfrm>
          <a:custGeom>
            <a:avLst/>
            <a:gdLst/>
            <a:ahLst/>
            <a:cxnLst/>
            <a:rect l="l" t="t" r="r" b="b"/>
            <a:pathLst>
              <a:path w="177164" h="222250">
                <a:moveTo>
                  <a:pt x="177040" y="129795"/>
                </a:moveTo>
                <a:lnTo>
                  <a:pt x="163578" y="129795"/>
                </a:lnTo>
                <a:lnTo>
                  <a:pt x="163578" y="0"/>
                </a:lnTo>
                <a:lnTo>
                  <a:pt x="177040" y="0"/>
                </a:lnTo>
                <a:lnTo>
                  <a:pt x="177040" y="129795"/>
                </a:lnTo>
                <a:close/>
              </a:path>
              <a:path w="177164" h="222250">
                <a:moveTo>
                  <a:pt x="177040" y="221998"/>
                </a:moveTo>
                <a:lnTo>
                  <a:pt x="33782" y="221998"/>
                </a:lnTo>
                <a:lnTo>
                  <a:pt x="33782" y="143003"/>
                </a:lnTo>
                <a:lnTo>
                  <a:pt x="177040" y="143003"/>
                </a:lnTo>
                <a:lnTo>
                  <a:pt x="177040" y="154179"/>
                </a:lnTo>
                <a:lnTo>
                  <a:pt x="46990" y="154179"/>
                </a:lnTo>
                <a:lnTo>
                  <a:pt x="46990" y="210568"/>
                </a:lnTo>
                <a:lnTo>
                  <a:pt x="177040" y="210568"/>
                </a:lnTo>
                <a:lnTo>
                  <a:pt x="177040" y="221998"/>
                </a:lnTo>
                <a:close/>
              </a:path>
              <a:path w="177164" h="222250">
                <a:moveTo>
                  <a:pt x="177040" y="210568"/>
                </a:moveTo>
                <a:lnTo>
                  <a:pt x="163832" y="210568"/>
                </a:lnTo>
                <a:lnTo>
                  <a:pt x="163832" y="154179"/>
                </a:lnTo>
                <a:lnTo>
                  <a:pt x="177040" y="154179"/>
                </a:lnTo>
                <a:lnTo>
                  <a:pt x="177040" y="210568"/>
                </a:lnTo>
                <a:close/>
              </a:path>
              <a:path w="177164" h="222250">
                <a:moveTo>
                  <a:pt x="56896" y="116333"/>
                </a:moveTo>
                <a:lnTo>
                  <a:pt x="33968" y="112594"/>
                </a:lnTo>
                <a:lnTo>
                  <a:pt x="15970" y="102045"/>
                </a:lnTo>
                <a:lnTo>
                  <a:pt x="4210" y="85686"/>
                </a:lnTo>
                <a:lnTo>
                  <a:pt x="0" y="64516"/>
                </a:lnTo>
                <a:lnTo>
                  <a:pt x="4210" y="43347"/>
                </a:lnTo>
                <a:lnTo>
                  <a:pt x="15970" y="26987"/>
                </a:lnTo>
                <a:lnTo>
                  <a:pt x="33968" y="16438"/>
                </a:lnTo>
                <a:lnTo>
                  <a:pt x="56896" y="12700"/>
                </a:lnTo>
                <a:lnTo>
                  <a:pt x="80118" y="16438"/>
                </a:lnTo>
                <a:lnTo>
                  <a:pt x="93351" y="24130"/>
                </a:lnTo>
                <a:lnTo>
                  <a:pt x="56896" y="24130"/>
                </a:lnTo>
                <a:lnTo>
                  <a:pt x="39207" y="27154"/>
                </a:lnTo>
                <a:lnTo>
                  <a:pt x="25305" y="35560"/>
                </a:lnTo>
                <a:lnTo>
                  <a:pt x="16212" y="48347"/>
                </a:lnTo>
                <a:lnTo>
                  <a:pt x="12954" y="64516"/>
                </a:lnTo>
                <a:lnTo>
                  <a:pt x="16212" y="80685"/>
                </a:lnTo>
                <a:lnTo>
                  <a:pt x="25305" y="93473"/>
                </a:lnTo>
                <a:lnTo>
                  <a:pt x="39207" y="101879"/>
                </a:lnTo>
                <a:lnTo>
                  <a:pt x="56896" y="104903"/>
                </a:lnTo>
                <a:lnTo>
                  <a:pt x="93351" y="104903"/>
                </a:lnTo>
                <a:lnTo>
                  <a:pt x="80118" y="112594"/>
                </a:lnTo>
                <a:lnTo>
                  <a:pt x="56896" y="116333"/>
                </a:lnTo>
                <a:close/>
              </a:path>
              <a:path w="177164" h="222250">
                <a:moveTo>
                  <a:pt x="93351" y="104903"/>
                </a:moveTo>
                <a:lnTo>
                  <a:pt x="56896" y="104903"/>
                </a:lnTo>
                <a:lnTo>
                  <a:pt x="74772" y="101879"/>
                </a:lnTo>
                <a:lnTo>
                  <a:pt x="88837" y="93473"/>
                </a:lnTo>
                <a:lnTo>
                  <a:pt x="98045" y="80685"/>
                </a:lnTo>
                <a:lnTo>
                  <a:pt x="101347" y="64516"/>
                </a:lnTo>
                <a:lnTo>
                  <a:pt x="98045" y="48347"/>
                </a:lnTo>
                <a:lnTo>
                  <a:pt x="88837" y="35560"/>
                </a:lnTo>
                <a:lnTo>
                  <a:pt x="74772" y="27154"/>
                </a:lnTo>
                <a:lnTo>
                  <a:pt x="56896" y="24130"/>
                </a:lnTo>
                <a:lnTo>
                  <a:pt x="93351" y="24130"/>
                </a:lnTo>
                <a:lnTo>
                  <a:pt x="98267" y="26987"/>
                </a:lnTo>
                <a:lnTo>
                  <a:pt x="110082" y="43347"/>
                </a:lnTo>
                <a:lnTo>
                  <a:pt x="114301" y="64516"/>
                </a:lnTo>
                <a:lnTo>
                  <a:pt x="110082" y="85686"/>
                </a:lnTo>
                <a:lnTo>
                  <a:pt x="98267" y="102045"/>
                </a:lnTo>
                <a:lnTo>
                  <a:pt x="93351" y="104903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5045140" y="5973208"/>
            <a:ext cx="185989" cy="161805"/>
          </a:xfrm>
          <a:custGeom>
            <a:avLst/>
            <a:gdLst/>
            <a:ahLst/>
            <a:cxnLst/>
            <a:rect l="l" t="t" r="r" b="b"/>
            <a:pathLst>
              <a:path w="205104" h="178434">
                <a:moveTo>
                  <a:pt x="101855" y="120905"/>
                </a:moveTo>
                <a:lnTo>
                  <a:pt x="69664" y="116603"/>
                </a:lnTo>
                <a:lnTo>
                  <a:pt x="44164" y="104395"/>
                </a:lnTo>
                <a:lnTo>
                  <a:pt x="27380" y="85329"/>
                </a:lnTo>
                <a:lnTo>
                  <a:pt x="21336" y="60452"/>
                </a:lnTo>
                <a:lnTo>
                  <a:pt x="27380" y="35683"/>
                </a:lnTo>
                <a:lnTo>
                  <a:pt x="44164" y="16605"/>
                </a:lnTo>
                <a:lnTo>
                  <a:pt x="69664" y="4337"/>
                </a:lnTo>
                <a:lnTo>
                  <a:pt x="101855" y="0"/>
                </a:lnTo>
                <a:lnTo>
                  <a:pt x="134085" y="4337"/>
                </a:lnTo>
                <a:lnTo>
                  <a:pt x="148348" y="11176"/>
                </a:lnTo>
                <a:lnTo>
                  <a:pt x="101855" y="11176"/>
                </a:lnTo>
                <a:lnTo>
                  <a:pt x="74930" y="14839"/>
                </a:lnTo>
                <a:lnTo>
                  <a:pt x="53340" y="25051"/>
                </a:lnTo>
                <a:lnTo>
                  <a:pt x="38989" y="40644"/>
                </a:lnTo>
                <a:lnTo>
                  <a:pt x="33782" y="60452"/>
                </a:lnTo>
                <a:lnTo>
                  <a:pt x="38989" y="80407"/>
                </a:lnTo>
                <a:lnTo>
                  <a:pt x="53340" y="96076"/>
                </a:lnTo>
                <a:lnTo>
                  <a:pt x="74930" y="106316"/>
                </a:lnTo>
                <a:lnTo>
                  <a:pt x="101855" y="109983"/>
                </a:lnTo>
                <a:lnTo>
                  <a:pt x="147960" y="109983"/>
                </a:lnTo>
                <a:lnTo>
                  <a:pt x="134085" y="116603"/>
                </a:lnTo>
                <a:lnTo>
                  <a:pt x="101855" y="120905"/>
                </a:lnTo>
                <a:close/>
              </a:path>
              <a:path w="205104" h="178434">
                <a:moveTo>
                  <a:pt x="147960" y="109983"/>
                </a:moveTo>
                <a:lnTo>
                  <a:pt x="101855" y="109983"/>
                </a:lnTo>
                <a:lnTo>
                  <a:pt x="128926" y="106316"/>
                </a:lnTo>
                <a:lnTo>
                  <a:pt x="150592" y="96076"/>
                </a:lnTo>
                <a:lnTo>
                  <a:pt x="164971" y="80407"/>
                </a:lnTo>
                <a:lnTo>
                  <a:pt x="170182" y="60452"/>
                </a:lnTo>
                <a:lnTo>
                  <a:pt x="164971" y="40644"/>
                </a:lnTo>
                <a:lnTo>
                  <a:pt x="150592" y="25051"/>
                </a:lnTo>
                <a:lnTo>
                  <a:pt x="128926" y="14839"/>
                </a:lnTo>
                <a:lnTo>
                  <a:pt x="101855" y="11176"/>
                </a:lnTo>
                <a:lnTo>
                  <a:pt x="148348" y="11176"/>
                </a:lnTo>
                <a:lnTo>
                  <a:pt x="159672" y="16605"/>
                </a:lnTo>
                <a:lnTo>
                  <a:pt x="176544" y="35683"/>
                </a:lnTo>
                <a:lnTo>
                  <a:pt x="182628" y="60452"/>
                </a:lnTo>
                <a:lnTo>
                  <a:pt x="176544" y="85329"/>
                </a:lnTo>
                <a:lnTo>
                  <a:pt x="159672" y="104395"/>
                </a:lnTo>
                <a:lnTo>
                  <a:pt x="147960" y="109983"/>
                </a:lnTo>
                <a:close/>
              </a:path>
              <a:path w="205104" h="178434">
                <a:moveTo>
                  <a:pt x="204726" y="178056"/>
                </a:moveTo>
                <a:lnTo>
                  <a:pt x="0" y="178056"/>
                </a:lnTo>
                <a:lnTo>
                  <a:pt x="0" y="166626"/>
                </a:lnTo>
                <a:lnTo>
                  <a:pt x="204726" y="166626"/>
                </a:lnTo>
                <a:lnTo>
                  <a:pt x="204726" y="178056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5257044" y="5975109"/>
            <a:ext cx="185989" cy="161229"/>
          </a:xfrm>
          <a:custGeom>
            <a:avLst/>
            <a:gdLst/>
            <a:ahLst/>
            <a:cxnLst/>
            <a:rect l="l" t="t" r="r" b="b"/>
            <a:pathLst>
              <a:path w="205104" h="177800">
                <a:moveTo>
                  <a:pt x="204978" y="166370"/>
                </a:moveTo>
                <a:lnTo>
                  <a:pt x="108712" y="166370"/>
                </a:lnTo>
                <a:lnTo>
                  <a:pt x="108712" y="119380"/>
                </a:lnTo>
                <a:lnTo>
                  <a:pt x="183388" y="119380"/>
                </a:lnTo>
                <a:lnTo>
                  <a:pt x="183388" y="107950"/>
                </a:lnTo>
                <a:lnTo>
                  <a:pt x="40132" y="107950"/>
                </a:lnTo>
                <a:lnTo>
                  <a:pt x="40132" y="63500"/>
                </a:lnTo>
                <a:lnTo>
                  <a:pt x="178054" y="63500"/>
                </a:lnTo>
                <a:lnTo>
                  <a:pt x="178054" y="53340"/>
                </a:lnTo>
                <a:lnTo>
                  <a:pt x="178054" y="11430"/>
                </a:lnTo>
                <a:lnTo>
                  <a:pt x="178054" y="0"/>
                </a:lnTo>
                <a:lnTo>
                  <a:pt x="26162" y="0"/>
                </a:lnTo>
                <a:lnTo>
                  <a:pt x="26162" y="11430"/>
                </a:lnTo>
                <a:lnTo>
                  <a:pt x="164846" y="11430"/>
                </a:lnTo>
                <a:lnTo>
                  <a:pt x="164846" y="53340"/>
                </a:lnTo>
                <a:lnTo>
                  <a:pt x="26924" y="53340"/>
                </a:lnTo>
                <a:lnTo>
                  <a:pt x="26924" y="63500"/>
                </a:lnTo>
                <a:lnTo>
                  <a:pt x="26924" y="107950"/>
                </a:lnTo>
                <a:lnTo>
                  <a:pt x="26924" y="119380"/>
                </a:lnTo>
                <a:lnTo>
                  <a:pt x="95250" y="119380"/>
                </a:lnTo>
                <a:lnTo>
                  <a:pt x="95250" y="166370"/>
                </a:lnTo>
                <a:lnTo>
                  <a:pt x="0" y="166370"/>
                </a:lnTo>
                <a:lnTo>
                  <a:pt x="0" y="177800"/>
                </a:lnTo>
                <a:lnTo>
                  <a:pt x="204978" y="177800"/>
                </a:lnTo>
                <a:lnTo>
                  <a:pt x="204978" y="16637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5532448" y="5958698"/>
            <a:ext cx="167563" cy="204991"/>
          </a:xfrm>
          <a:custGeom>
            <a:avLst/>
            <a:gdLst/>
            <a:ahLst/>
            <a:cxnLst/>
            <a:rect l="l" t="t" r="r" b="b"/>
            <a:pathLst>
              <a:path w="184785" h="226059">
                <a:moveTo>
                  <a:pt x="184406" y="225808"/>
                </a:moveTo>
                <a:lnTo>
                  <a:pt x="170944" y="225808"/>
                </a:lnTo>
                <a:lnTo>
                  <a:pt x="170944" y="95505"/>
                </a:lnTo>
                <a:lnTo>
                  <a:pt x="116841" y="95505"/>
                </a:lnTo>
                <a:lnTo>
                  <a:pt x="116841" y="83821"/>
                </a:lnTo>
                <a:lnTo>
                  <a:pt x="170944" y="83821"/>
                </a:lnTo>
                <a:lnTo>
                  <a:pt x="170944" y="0"/>
                </a:lnTo>
                <a:lnTo>
                  <a:pt x="184406" y="0"/>
                </a:lnTo>
                <a:lnTo>
                  <a:pt x="184406" y="225808"/>
                </a:lnTo>
                <a:close/>
              </a:path>
              <a:path w="184785" h="226059">
                <a:moveTo>
                  <a:pt x="128779" y="35306"/>
                </a:moveTo>
                <a:lnTo>
                  <a:pt x="7874" y="35306"/>
                </a:lnTo>
                <a:lnTo>
                  <a:pt x="7874" y="23876"/>
                </a:lnTo>
                <a:lnTo>
                  <a:pt x="128779" y="23876"/>
                </a:lnTo>
                <a:lnTo>
                  <a:pt x="128779" y="35306"/>
                </a:lnTo>
                <a:close/>
              </a:path>
              <a:path w="184785" h="226059">
                <a:moveTo>
                  <a:pt x="8382" y="179326"/>
                </a:moveTo>
                <a:lnTo>
                  <a:pt x="0" y="168658"/>
                </a:lnTo>
                <a:lnTo>
                  <a:pt x="22034" y="152866"/>
                </a:lnTo>
                <a:lnTo>
                  <a:pt x="41783" y="129573"/>
                </a:lnTo>
                <a:lnTo>
                  <a:pt x="56007" y="101756"/>
                </a:lnTo>
                <a:lnTo>
                  <a:pt x="61468" y="72390"/>
                </a:lnTo>
                <a:lnTo>
                  <a:pt x="61468" y="35306"/>
                </a:lnTo>
                <a:lnTo>
                  <a:pt x="74930" y="35306"/>
                </a:lnTo>
                <a:lnTo>
                  <a:pt x="74930" y="72390"/>
                </a:lnTo>
                <a:lnTo>
                  <a:pt x="80312" y="99970"/>
                </a:lnTo>
                <a:lnTo>
                  <a:pt x="80775" y="100839"/>
                </a:lnTo>
                <a:lnTo>
                  <a:pt x="68580" y="100839"/>
                </a:lnTo>
                <a:lnTo>
                  <a:pt x="58353" y="125676"/>
                </a:lnTo>
                <a:lnTo>
                  <a:pt x="43910" y="147893"/>
                </a:lnTo>
                <a:lnTo>
                  <a:pt x="26753" y="166205"/>
                </a:lnTo>
                <a:lnTo>
                  <a:pt x="8382" y="179326"/>
                </a:lnTo>
                <a:close/>
              </a:path>
              <a:path w="184785" h="226059">
                <a:moveTo>
                  <a:pt x="127763" y="174754"/>
                </a:moveTo>
                <a:lnTo>
                  <a:pt x="109479" y="162240"/>
                </a:lnTo>
                <a:lnTo>
                  <a:pt x="92552" y="144940"/>
                </a:lnTo>
                <a:lnTo>
                  <a:pt x="78435" y="124068"/>
                </a:lnTo>
                <a:lnTo>
                  <a:pt x="68580" y="100839"/>
                </a:lnTo>
                <a:lnTo>
                  <a:pt x="80775" y="100839"/>
                </a:lnTo>
                <a:lnTo>
                  <a:pt x="94362" y="126334"/>
                </a:lnTo>
                <a:lnTo>
                  <a:pt x="113936" y="148651"/>
                </a:lnTo>
                <a:lnTo>
                  <a:pt x="135891" y="164086"/>
                </a:lnTo>
                <a:lnTo>
                  <a:pt x="127763" y="174754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5745734" y="5958697"/>
            <a:ext cx="189444" cy="203840"/>
          </a:xfrm>
          <a:custGeom>
            <a:avLst/>
            <a:gdLst/>
            <a:ahLst/>
            <a:cxnLst/>
            <a:rect l="l" t="t" r="r" b="b"/>
            <a:pathLst>
              <a:path w="208914" h="224790">
                <a:moveTo>
                  <a:pt x="124969" y="28956"/>
                </a:moveTo>
                <a:lnTo>
                  <a:pt x="4826" y="28956"/>
                </a:lnTo>
                <a:lnTo>
                  <a:pt x="4826" y="17780"/>
                </a:lnTo>
                <a:lnTo>
                  <a:pt x="124969" y="17780"/>
                </a:lnTo>
                <a:lnTo>
                  <a:pt x="124969" y="28956"/>
                </a:lnTo>
                <a:close/>
              </a:path>
              <a:path w="208914" h="224790">
                <a:moveTo>
                  <a:pt x="7112" y="129795"/>
                </a:moveTo>
                <a:lnTo>
                  <a:pt x="0" y="119127"/>
                </a:lnTo>
                <a:lnTo>
                  <a:pt x="22522" y="107459"/>
                </a:lnTo>
                <a:lnTo>
                  <a:pt x="41137" y="90325"/>
                </a:lnTo>
                <a:lnTo>
                  <a:pt x="53757" y="68977"/>
                </a:lnTo>
                <a:lnTo>
                  <a:pt x="58420" y="44450"/>
                </a:lnTo>
                <a:lnTo>
                  <a:pt x="58420" y="28956"/>
                </a:lnTo>
                <a:lnTo>
                  <a:pt x="71628" y="28956"/>
                </a:lnTo>
                <a:lnTo>
                  <a:pt x="71679" y="44450"/>
                </a:lnTo>
                <a:lnTo>
                  <a:pt x="76081" y="66525"/>
                </a:lnTo>
                <a:lnTo>
                  <a:pt x="78752" y="70866"/>
                </a:lnTo>
                <a:lnTo>
                  <a:pt x="65532" y="70866"/>
                </a:lnTo>
                <a:lnTo>
                  <a:pt x="56125" y="90361"/>
                </a:lnTo>
                <a:lnTo>
                  <a:pt x="42704" y="106903"/>
                </a:lnTo>
                <a:lnTo>
                  <a:pt x="26063" y="120195"/>
                </a:lnTo>
                <a:lnTo>
                  <a:pt x="7112" y="129795"/>
                </a:lnTo>
                <a:close/>
              </a:path>
              <a:path w="208914" h="224790">
                <a:moveTo>
                  <a:pt x="121413" y="123699"/>
                </a:moveTo>
                <a:lnTo>
                  <a:pt x="103145" y="115015"/>
                </a:lnTo>
                <a:lnTo>
                  <a:pt x="87281" y="102998"/>
                </a:lnTo>
                <a:lnTo>
                  <a:pt x="74514" y="88123"/>
                </a:lnTo>
                <a:lnTo>
                  <a:pt x="65532" y="70866"/>
                </a:lnTo>
                <a:lnTo>
                  <a:pt x="78752" y="70866"/>
                </a:lnTo>
                <a:lnTo>
                  <a:pt x="88202" y="86234"/>
                </a:lnTo>
                <a:lnTo>
                  <a:pt x="106133" y="102133"/>
                </a:lnTo>
                <a:lnTo>
                  <a:pt x="128017" y="113031"/>
                </a:lnTo>
                <a:lnTo>
                  <a:pt x="121413" y="123699"/>
                </a:lnTo>
                <a:close/>
              </a:path>
              <a:path w="208914" h="224790">
                <a:moveTo>
                  <a:pt x="102109" y="224792"/>
                </a:moveTo>
                <a:lnTo>
                  <a:pt x="71684" y="222129"/>
                </a:lnTo>
                <a:lnTo>
                  <a:pt x="48832" y="214346"/>
                </a:lnTo>
                <a:lnTo>
                  <a:pt x="34457" y="201753"/>
                </a:lnTo>
                <a:lnTo>
                  <a:pt x="29464" y="184660"/>
                </a:lnTo>
                <a:lnTo>
                  <a:pt x="34457" y="167566"/>
                </a:lnTo>
                <a:lnTo>
                  <a:pt x="48832" y="154973"/>
                </a:lnTo>
                <a:lnTo>
                  <a:pt x="71684" y="147190"/>
                </a:lnTo>
                <a:lnTo>
                  <a:pt x="102109" y="144527"/>
                </a:lnTo>
                <a:lnTo>
                  <a:pt x="132573" y="147190"/>
                </a:lnTo>
                <a:lnTo>
                  <a:pt x="155513" y="154973"/>
                </a:lnTo>
                <a:lnTo>
                  <a:pt x="156060" y="155449"/>
                </a:lnTo>
                <a:lnTo>
                  <a:pt x="102109" y="155449"/>
                </a:lnTo>
                <a:lnTo>
                  <a:pt x="77605" y="157478"/>
                </a:lnTo>
                <a:lnTo>
                  <a:pt x="58865" y="163292"/>
                </a:lnTo>
                <a:lnTo>
                  <a:pt x="46887" y="172488"/>
                </a:lnTo>
                <a:lnTo>
                  <a:pt x="42672" y="184660"/>
                </a:lnTo>
                <a:lnTo>
                  <a:pt x="46887" y="196832"/>
                </a:lnTo>
                <a:lnTo>
                  <a:pt x="58865" y="206028"/>
                </a:lnTo>
                <a:lnTo>
                  <a:pt x="77605" y="211842"/>
                </a:lnTo>
                <a:lnTo>
                  <a:pt x="102109" y="213870"/>
                </a:lnTo>
                <a:lnTo>
                  <a:pt x="156060" y="213870"/>
                </a:lnTo>
                <a:lnTo>
                  <a:pt x="155513" y="214346"/>
                </a:lnTo>
                <a:lnTo>
                  <a:pt x="132573" y="222129"/>
                </a:lnTo>
                <a:lnTo>
                  <a:pt x="102109" y="224792"/>
                </a:lnTo>
                <a:close/>
              </a:path>
              <a:path w="208914" h="224790">
                <a:moveTo>
                  <a:pt x="156060" y="213870"/>
                </a:moveTo>
                <a:lnTo>
                  <a:pt x="102109" y="213870"/>
                </a:lnTo>
                <a:lnTo>
                  <a:pt x="126759" y="211842"/>
                </a:lnTo>
                <a:lnTo>
                  <a:pt x="145575" y="206028"/>
                </a:lnTo>
                <a:lnTo>
                  <a:pt x="157581" y="196832"/>
                </a:lnTo>
                <a:lnTo>
                  <a:pt x="161800" y="184660"/>
                </a:lnTo>
                <a:lnTo>
                  <a:pt x="157581" y="172488"/>
                </a:lnTo>
                <a:lnTo>
                  <a:pt x="145575" y="163292"/>
                </a:lnTo>
                <a:lnTo>
                  <a:pt x="126759" y="157478"/>
                </a:lnTo>
                <a:lnTo>
                  <a:pt x="102109" y="155449"/>
                </a:lnTo>
                <a:lnTo>
                  <a:pt x="156060" y="155449"/>
                </a:lnTo>
                <a:lnTo>
                  <a:pt x="169975" y="167566"/>
                </a:lnTo>
                <a:lnTo>
                  <a:pt x="175008" y="184660"/>
                </a:lnTo>
                <a:lnTo>
                  <a:pt x="169975" y="201753"/>
                </a:lnTo>
                <a:lnTo>
                  <a:pt x="156060" y="213870"/>
                </a:lnTo>
                <a:close/>
              </a:path>
              <a:path w="208914" h="224790">
                <a:moveTo>
                  <a:pt x="173230" y="137161"/>
                </a:moveTo>
                <a:lnTo>
                  <a:pt x="159768" y="137161"/>
                </a:lnTo>
                <a:lnTo>
                  <a:pt x="159768" y="0"/>
                </a:lnTo>
                <a:lnTo>
                  <a:pt x="173230" y="0"/>
                </a:lnTo>
                <a:lnTo>
                  <a:pt x="173230" y="60452"/>
                </a:lnTo>
                <a:lnTo>
                  <a:pt x="208536" y="60452"/>
                </a:lnTo>
                <a:lnTo>
                  <a:pt x="208536" y="72136"/>
                </a:lnTo>
                <a:lnTo>
                  <a:pt x="173230" y="72136"/>
                </a:lnTo>
                <a:lnTo>
                  <a:pt x="173230" y="137161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pic>
        <p:nvPicPr>
          <p:cNvPr id="110" name="object 110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5375777" y="4340114"/>
            <a:ext cx="165147" cy="204533"/>
          </a:xfrm>
          <a:prstGeom prst="rect">
            <a:avLst/>
          </a:prstGeom>
        </p:spPr>
      </p:pic>
      <p:pic>
        <p:nvPicPr>
          <p:cNvPr id="111" name="object 111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5590445" y="4339884"/>
            <a:ext cx="163074" cy="204763"/>
          </a:xfrm>
          <a:prstGeom prst="rect">
            <a:avLst/>
          </a:prstGeom>
        </p:spPr>
      </p:pic>
      <p:sp>
        <p:nvSpPr>
          <p:cNvPr id="112" name="object 112"/>
          <p:cNvSpPr/>
          <p:nvPr/>
        </p:nvSpPr>
        <p:spPr>
          <a:xfrm>
            <a:off x="5872421" y="4361135"/>
            <a:ext cx="91555" cy="130135"/>
          </a:xfrm>
          <a:custGeom>
            <a:avLst/>
            <a:gdLst/>
            <a:ahLst/>
            <a:cxnLst/>
            <a:rect l="l" t="t" r="r" b="b"/>
            <a:pathLst>
              <a:path w="100964" h="143510">
                <a:moveTo>
                  <a:pt x="100838" y="0"/>
                </a:moveTo>
                <a:lnTo>
                  <a:pt x="87884" y="0"/>
                </a:lnTo>
                <a:lnTo>
                  <a:pt x="87884" y="11430"/>
                </a:lnTo>
                <a:lnTo>
                  <a:pt x="87884" y="132080"/>
                </a:lnTo>
                <a:lnTo>
                  <a:pt x="13208" y="132080"/>
                </a:lnTo>
                <a:lnTo>
                  <a:pt x="13208" y="11430"/>
                </a:lnTo>
                <a:lnTo>
                  <a:pt x="87884" y="11430"/>
                </a:lnTo>
                <a:lnTo>
                  <a:pt x="87884" y="0"/>
                </a:lnTo>
                <a:lnTo>
                  <a:pt x="0" y="0"/>
                </a:lnTo>
                <a:lnTo>
                  <a:pt x="0" y="11430"/>
                </a:lnTo>
                <a:lnTo>
                  <a:pt x="0" y="132080"/>
                </a:lnTo>
                <a:lnTo>
                  <a:pt x="0" y="143510"/>
                </a:lnTo>
                <a:lnTo>
                  <a:pt x="100838" y="143510"/>
                </a:lnTo>
                <a:lnTo>
                  <a:pt x="100838" y="132270"/>
                </a:lnTo>
                <a:lnTo>
                  <a:pt x="100838" y="132080"/>
                </a:lnTo>
                <a:lnTo>
                  <a:pt x="100838" y="11430"/>
                </a:lnTo>
                <a:lnTo>
                  <a:pt x="100838" y="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113" name="object 113"/>
          <p:cNvGrpSpPr/>
          <p:nvPr/>
        </p:nvGrpSpPr>
        <p:grpSpPr>
          <a:xfrm>
            <a:off x="6006479" y="4340115"/>
            <a:ext cx="260270" cy="204991"/>
            <a:chOff x="5247978" y="4786182"/>
            <a:chExt cx="287020" cy="226060"/>
          </a:xfrm>
        </p:grpSpPr>
        <p:sp>
          <p:nvSpPr>
            <p:cNvPr id="114" name="object 114"/>
            <p:cNvSpPr/>
            <p:nvPr/>
          </p:nvSpPr>
          <p:spPr>
            <a:xfrm>
              <a:off x="5247970" y="4786502"/>
              <a:ext cx="53340" cy="224790"/>
            </a:xfrm>
            <a:custGeom>
              <a:avLst/>
              <a:gdLst/>
              <a:ahLst/>
              <a:cxnLst/>
              <a:rect l="l" t="t" r="r" b="b"/>
              <a:pathLst>
                <a:path w="53339" h="224789">
                  <a:moveTo>
                    <a:pt x="53086" y="92710"/>
                  </a:moveTo>
                  <a:lnTo>
                    <a:pt x="13462" y="92710"/>
                  </a:lnTo>
                  <a:lnTo>
                    <a:pt x="13462" y="0"/>
                  </a:lnTo>
                  <a:lnTo>
                    <a:pt x="0" y="0"/>
                  </a:lnTo>
                  <a:lnTo>
                    <a:pt x="0" y="92710"/>
                  </a:lnTo>
                  <a:lnTo>
                    <a:pt x="0" y="104140"/>
                  </a:lnTo>
                  <a:lnTo>
                    <a:pt x="0" y="224790"/>
                  </a:lnTo>
                  <a:lnTo>
                    <a:pt x="13462" y="224790"/>
                  </a:lnTo>
                  <a:lnTo>
                    <a:pt x="13462" y="104140"/>
                  </a:lnTo>
                  <a:lnTo>
                    <a:pt x="53086" y="104140"/>
                  </a:lnTo>
                  <a:lnTo>
                    <a:pt x="53086" y="92710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15" name="object 11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333831" y="4786182"/>
              <a:ext cx="200916" cy="225808"/>
            </a:xfrm>
            <a:prstGeom prst="rect">
              <a:avLst/>
            </a:prstGeom>
          </p:spPr>
        </p:pic>
      </p:grpSp>
      <p:grpSp>
        <p:nvGrpSpPr>
          <p:cNvPr id="116" name="object 116"/>
          <p:cNvGrpSpPr/>
          <p:nvPr/>
        </p:nvGrpSpPr>
        <p:grpSpPr>
          <a:xfrm>
            <a:off x="6349259" y="4340115"/>
            <a:ext cx="297698" cy="204991"/>
            <a:chOff x="5625988" y="4786182"/>
            <a:chExt cx="328295" cy="226060"/>
          </a:xfrm>
        </p:grpSpPr>
        <p:pic>
          <p:nvPicPr>
            <p:cNvPr id="117" name="object 11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625988" y="4808788"/>
              <a:ext cx="111761" cy="185168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765690" y="4786182"/>
              <a:ext cx="188470" cy="225554"/>
            </a:xfrm>
            <a:prstGeom prst="rect">
              <a:avLst/>
            </a:prstGeom>
          </p:spPr>
        </p:pic>
      </p:grpSp>
      <p:pic>
        <p:nvPicPr>
          <p:cNvPr id="119" name="object 119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6687614" y="4340115"/>
            <a:ext cx="162843" cy="204763"/>
          </a:xfrm>
          <a:prstGeom prst="rect">
            <a:avLst/>
          </a:prstGeom>
        </p:spPr>
      </p:pic>
      <p:grpSp>
        <p:nvGrpSpPr>
          <p:cNvPr id="120" name="object 120"/>
          <p:cNvGrpSpPr/>
          <p:nvPr/>
        </p:nvGrpSpPr>
        <p:grpSpPr>
          <a:xfrm>
            <a:off x="6964530" y="4339885"/>
            <a:ext cx="594821" cy="204991"/>
            <a:chOff x="6304495" y="4785928"/>
            <a:chExt cx="655955" cy="226060"/>
          </a:xfrm>
        </p:grpSpPr>
        <p:pic>
          <p:nvPicPr>
            <p:cNvPr id="121" name="object 12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304495" y="4786182"/>
              <a:ext cx="188470" cy="219966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536400" y="4798374"/>
              <a:ext cx="203456" cy="212600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773131" y="4785928"/>
              <a:ext cx="187200" cy="225808"/>
            </a:xfrm>
            <a:prstGeom prst="rect">
              <a:avLst/>
            </a:prstGeom>
          </p:spPr>
        </p:pic>
      </p:grpSp>
      <p:grpSp>
        <p:nvGrpSpPr>
          <p:cNvPr id="124" name="object 124"/>
          <p:cNvGrpSpPr/>
          <p:nvPr/>
        </p:nvGrpSpPr>
        <p:grpSpPr>
          <a:xfrm>
            <a:off x="7670962" y="4340115"/>
            <a:ext cx="393284" cy="204416"/>
            <a:chOff x="7083532" y="4786182"/>
            <a:chExt cx="433705" cy="225425"/>
          </a:xfrm>
        </p:grpSpPr>
        <p:pic>
          <p:nvPicPr>
            <p:cNvPr id="125" name="object 125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083532" y="4786182"/>
              <a:ext cx="181104" cy="225300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308833" y="4786436"/>
              <a:ext cx="208282" cy="219712"/>
            </a:xfrm>
            <a:prstGeom prst="rect">
              <a:avLst/>
            </a:prstGeom>
          </p:spPr>
        </p:pic>
      </p:grpSp>
      <p:pic>
        <p:nvPicPr>
          <p:cNvPr id="127" name="object 127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8152861" y="4340115"/>
            <a:ext cx="165377" cy="204072"/>
          </a:xfrm>
          <a:prstGeom prst="rect">
            <a:avLst/>
          </a:prstGeom>
        </p:spPr>
      </p:pic>
      <p:sp>
        <p:nvSpPr>
          <p:cNvPr id="128" name="object 128"/>
          <p:cNvSpPr/>
          <p:nvPr/>
        </p:nvSpPr>
        <p:spPr>
          <a:xfrm>
            <a:off x="8362456" y="4355319"/>
            <a:ext cx="185989" cy="162381"/>
          </a:xfrm>
          <a:custGeom>
            <a:avLst/>
            <a:gdLst/>
            <a:ahLst/>
            <a:cxnLst/>
            <a:rect l="l" t="t" r="r" b="b"/>
            <a:pathLst>
              <a:path w="205104" h="179070">
                <a:moveTo>
                  <a:pt x="178816" y="55118"/>
                </a:moveTo>
                <a:lnTo>
                  <a:pt x="165608" y="55118"/>
                </a:lnTo>
                <a:lnTo>
                  <a:pt x="165608" y="102616"/>
                </a:lnTo>
                <a:lnTo>
                  <a:pt x="178816" y="102616"/>
                </a:lnTo>
                <a:lnTo>
                  <a:pt x="178816" y="55118"/>
                </a:lnTo>
                <a:close/>
              </a:path>
              <a:path w="205104" h="179070">
                <a:moveTo>
                  <a:pt x="204978" y="167132"/>
                </a:moveTo>
                <a:lnTo>
                  <a:pt x="108712" y="167132"/>
                </a:lnTo>
                <a:lnTo>
                  <a:pt x="108712" y="114363"/>
                </a:lnTo>
                <a:lnTo>
                  <a:pt x="178816" y="114363"/>
                </a:lnTo>
                <a:lnTo>
                  <a:pt x="178816" y="102933"/>
                </a:lnTo>
                <a:lnTo>
                  <a:pt x="39116" y="102933"/>
                </a:lnTo>
                <a:lnTo>
                  <a:pt x="39116" y="54673"/>
                </a:lnTo>
                <a:lnTo>
                  <a:pt x="178816" y="54673"/>
                </a:lnTo>
                <a:lnTo>
                  <a:pt x="178816" y="43688"/>
                </a:lnTo>
                <a:lnTo>
                  <a:pt x="178816" y="43243"/>
                </a:lnTo>
                <a:lnTo>
                  <a:pt x="178816" y="0"/>
                </a:lnTo>
                <a:lnTo>
                  <a:pt x="165608" y="0"/>
                </a:lnTo>
                <a:lnTo>
                  <a:pt x="165608" y="43243"/>
                </a:lnTo>
                <a:lnTo>
                  <a:pt x="39116" y="43243"/>
                </a:lnTo>
                <a:lnTo>
                  <a:pt x="39116" y="63"/>
                </a:lnTo>
                <a:lnTo>
                  <a:pt x="25654" y="63"/>
                </a:lnTo>
                <a:lnTo>
                  <a:pt x="25654" y="43243"/>
                </a:lnTo>
                <a:lnTo>
                  <a:pt x="25654" y="54673"/>
                </a:lnTo>
                <a:lnTo>
                  <a:pt x="25654" y="102933"/>
                </a:lnTo>
                <a:lnTo>
                  <a:pt x="25654" y="114363"/>
                </a:lnTo>
                <a:lnTo>
                  <a:pt x="95250" y="114363"/>
                </a:lnTo>
                <a:lnTo>
                  <a:pt x="95250" y="167132"/>
                </a:lnTo>
                <a:lnTo>
                  <a:pt x="0" y="167132"/>
                </a:lnTo>
                <a:lnTo>
                  <a:pt x="0" y="178562"/>
                </a:lnTo>
                <a:lnTo>
                  <a:pt x="204978" y="178562"/>
                </a:lnTo>
                <a:lnTo>
                  <a:pt x="204978" y="167132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8598312" y="4347315"/>
            <a:ext cx="141076" cy="70250"/>
          </a:xfrm>
          <a:custGeom>
            <a:avLst/>
            <a:gdLst/>
            <a:ahLst/>
            <a:cxnLst/>
            <a:rect l="l" t="t" r="r" b="b"/>
            <a:pathLst>
              <a:path w="155575" h="77470">
                <a:moveTo>
                  <a:pt x="155194" y="67310"/>
                </a:moveTo>
                <a:lnTo>
                  <a:pt x="13716" y="67310"/>
                </a:lnTo>
                <a:lnTo>
                  <a:pt x="13716" y="43180"/>
                </a:lnTo>
                <a:lnTo>
                  <a:pt x="151130" y="43180"/>
                </a:lnTo>
                <a:lnTo>
                  <a:pt x="151130" y="33020"/>
                </a:lnTo>
                <a:lnTo>
                  <a:pt x="151130" y="10160"/>
                </a:lnTo>
                <a:lnTo>
                  <a:pt x="151130" y="0"/>
                </a:lnTo>
                <a:lnTo>
                  <a:pt x="0" y="0"/>
                </a:lnTo>
                <a:lnTo>
                  <a:pt x="0" y="10160"/>
                </a:lnTo>
                <a:lnTo>
                  <a:pt x="137922" y="10160"/>
                </a:lnTo>
                <a:lnTo>
                  <a:pt x="137922" y="33020"/>
                </a:lnTo>
                <a:lnTo>
                  <a:pt x="508" y="33020"/>
                </a:lnTo>
                <a:lnTo>
                  <a:pt x="508" y="43180"/>
                </a:lnTo>
                <a:lnTo>
                  <a:pt x="508" y="67310"/>
                </a:lnTo>
                <a:lnTo>
                  <a:pt x="508" y="77470"/>
                </a:lnTo>
                <a:lnTo>
                  <a:pt x="155194" y="77470"/>
                </a:lnTo>
                <a:lnTo>
                  <a:pt x="155194" y="6731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8574127" y="4437086"/>
            <a:ext cx="185989" cy="104223"/>
          </a:xfrm>
          <a:custGeom>
            <a:avLst/>
            <a:gdLst/>
            <a:ahLst/>
            <a:cxnLst/>
            <a:rect l="l" t="t" r="r" b="b"/>
            <a:pathLst>
              <a:path w="205104" h="114935">
                <a:moveTo>
                  <a:pt x="186436" y="104203"/>
                </a:moveTo>
                <a:lnTo>
                  <a:pt x="39116" y="104203"/>
                </a:lnTo>
                <a:lnTo>
                  <a:pt x="39116" y="77533"/>
                </a:lnTo>
                <a:lnTo>
                  <a:pt x="178562" y="77533"/>
                </a:lnTo>
                <a:lnTo>
                  <a:pt x="178562" y="67373"/>
                </a:lnTo>
                <a:lnTo>
                  <a:pt x="178562" y="44513"/>
                </a:lnTo>
                <a:lnTo>
                  <a:pt x="178562" y="33083"/>
                </a:lnTo>
                <a:lnTo>
                  <a:pt x="25400" y="33083"/>
                </a:lnTo>
                <a:lnTo>
                  <a:pt x="25400" y="44513"/>
                </a:lnTo>
                <a:lnTo>
                  <a:pt x="165608" y="44513"/>
                </a:lnTo>
                <a:lnTo>
                  <a:pt x="165608" y="67373"/>
                </a:lnTo>
                <a:lnTo>
                  <a:pt x="26162" y="67373"/>
                </a:lnTo>
                <a:lnTo>
                  <a:pt x="26162" y="77533"/>
                </a:lnTo>
                <a:lnTo>
                  <a:pt x="26162" y="104203"/>
                </a:lnTo>
                <a:lnTo>
                  <a:pt x="26162" y="114363"/>
                </a:lnTo>
                <a:lnTo>
                  <a:pt x="186436" y="114363"/>
                </a:lnTo>
                <a:lnTo>
                  <a:pt x="186436" y="104203"/>
                </a:lnTo>
                <a:close/>
              </a:path>
              <a:path w="205104" h="114935">
                <a:moveTo>
                  <a:pt x="204978" y="0"/>
                </a:moveTo>
                <a:lnTo>
                  <a:pt x="0" y="0"/>
                </a:lnTo>
                <a:lnTo>
                  <a:pt x="0" y="10668"/>
                </a:lnTo>
                <a:lnTo>
                  <a:pt x="204978" y="10668"/>
                </a:lnTo>
                <a:lnTo>
                  <a:pt x="204978" y="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131" name="object 131"/>
          <p:cNvGrpSpPr/>
          <p:nvPr/>
        </p:nvGrpSpPr>
        <p:grpSpPr>
          <a:xfrm>
            <a:off x="8850891" y="4338042"/>
            <a:ext cx="378889" cy="207295"/>
            <a:chOff x="8384733" y="4783896"/>
            <a:chExt cx="417830" cy="228600"/>
          </a:xfrm>
        </p:grpSpPr>
        <p:pic>
          <p:nvPicPr>
            <p:cNvPr id="132" name="object 132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8384733" y="4783896"/>
              <a:ext cx="203710" cy="224538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627560" y="4786182"/>
              <a:ext cx="174500" cy="226062"/>
            </a:xfrm>
            <a:prstGeom prst="rect">
              <a:avLst/>
            </a:prstGeom>
          </p:spPr>
        </p:pic>
      </p:grpSp>
      <p:grpSp>
        <p:nvGrpSpPr>
          <p:cNvPr id="134" name="object 134"/>
          <p:cNvGrpSpPr/>
          <p:nvPr/>
        </p:nvGrpSpPr>
        <p:grpSpPr>
          <a:xfrm>
            <a:off x="5372322" y="4717968"/>
            <a:ext cx="180807" cy="96738"/>
            <a:chOff x="4548644" y="5202870"/>
            <a:chExt cx="199390" cy="106680"/>
          </a:xfrm>
        </p:grpSpPr>
        <p:sp>
          <p:nvSpPr>
            <p:cNvPr id="135" name="object 135"/>
            <p:cNvSpPr/>
            <p:nvPr/>
          </p:nvSpPr>
          <p:spPr>
            <a:xfrm>
              <a:off x="4548644" y="5272975"/>
              <a:ext cx="62865" cy="12700"/>
            </a:xfrm>
            <a:custGeom>
              <a:avLst/>
              <a:gdLst/>
              <a:ahLst/>
              <a:cxnLst/>
              <a:rect l="l" t="t" r="r" b="b"/>
              <a:pathLst>
                <a:path w="62864" h="12700">
                  <a:moveTo>
                    <a:pt x="62484" y="12446"/>
                  </a:moveTo>
                  <a:lnTo>
                    <a:pt x="0" y="12446"/>
                  </a:lnTo>
                  <a:lnTo>
                    <a:pt x="0" y="0"/>
                  </a:lnTo>
                  <a:lnTo>
                    <a:pt x="62484" y="0"/>
                  </a:lnTo>
                  <a:lnTo>
                    <a:pt x="62484" y="12446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36" name="object 136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631195" y="5202870"/>
              <a:ext cx="116841" cy="106427"/>
            </a:xfrm>
            <a:prstGeom prst="rect">
              <a:avLst/>
            </a:prstGeom>
          </p:spPr>
        </p:pic>
      </p:grpSp>
      <p:pic>
        <p:nvPicPr>
          <p:cNvPr id="137" name="object 137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5648151" y="4662458"/>
            <a:ext cx="163995" cy="204533"/>
          </a:xfrm>
          <a:prstGeom prst="rect">
            <a:avLst/>
          </a:prstGeom>
        </p:spPr>
      </p:pic>
      <p:pic>
        <p:nvPicPr>
          <p:cNvPr id="138" name="object 138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5860055" y="4662458"/>
            <a:ext cx="157315" cy="204533"/>
          </a:xfrm>
          <a:prstGeom prst="rect">
            <a:avLst/>
          </a:prstGeom>
        </p:spPr>
      </p:pic>
      <p:pic>
        <p:nvPicPr>
          <p:cNvPr id="139" name="object 139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6072880" y="4662228"/>
            <a:ext cx="157085" cy="204993"/>
          </a:xfrm>
          <a:prstGeom prst="rect">
            <a:avLst/>
          </a:prstGeom>
        </p:spPr>
      </p:pic>
      <p:sp>
        <p:nvSpPr>
          <p:cNvPr id="140" name="object 140"/>
          <p:cNvSpPr/>
          <p:nvPr/>
        </p:nvSpPr>
        <p:spPr>
          <a:xfrm>
            <a:off x="6292607" y="4684572"/>
            <a:ext cx="149713" cy="97889"/>
          </a:xfrm>
          <a:custGeom>
            <a:avLst/>
            <a:gdLst/>
            <a:ahLst/>
            <a:cxnLst/>
            <a:rect l="l" t="t" r="r" b="b"/>
            <a:pathLst>
              <a:path w="165100" h="107950">
                <a:moveTo>
                  <a:pt x="164846" y="0"/>
                </a:moveTo>
                <a:lnTo>
                  <a:pt x="113792" y="0"/>
                </a:lnTo>
                <a:lnTo>
                  <a:pt x="113792" y="11430"/>
                </a:lnTo>
                <a:lnTo>
                  <a:pt x="113792" y="96266"/>
                </a:lnTo>
                <a:lnTo>
                  <a:pt x="51054" y="96266"/>
                </a:lnTo>
                <a:lnTo>
                  <a:pt x="51054" y="11430"/>
                </a:lnTo>
                <a:lnTo>
                  <a:pt x="113792" y="11430"/>
                </a:lnTo>
                <a:lnTo>
                  <a:pt x="113792" y="0"/>
                </a:lnTo>
                <a:lnTo>
                  <a:pt x="0" y="0"/>
                </a:lnTo>
                <a:lnTo>
                  <a:pt x="0" y="11430"/>
                </a:lnTo>
                <a:lnTo>
                  <a:pt x="37846" y="11430"/>
                </a:lnTo>
                <a:lnTo>
                  <a:pt x="37846" y="96266"/>
                </a:lnTo>
                <a:lnTo>
                  <a:pt x="254" y="96266"/>
                </a:lnTo>
                <a:lnTo>
                  <a:pt x="254" y="107696"/>
                </a:lnTo>
                <a:lnTo>
                  <a:pt x="164846" y="107696"/>
                </a:lnTo>
                <a:lnTo>
                  <a:pt x="164846" y="96266"/>
                </a:lnTo>
                <a:lnTo>
                  <a:pt x="127254" y="96266"/>
                </a:lnTo>
                <a:lnTo>
                  <a:pt x="127254" y="11430"/>
                </a:lnTo>
                <a:lnTo>
                  <a:pt x="164846" y="11430"/>
                </a:lnTo>
                <a:lnTo>
                  <a:pt x="164846" y="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141" name="object 141"/>
          <p:cNvGrpSpPr/>
          <p:nvPr/>
        </p:nvGrpSpPr>
        <p:grpSpPr>
          <a:xfrm>
            <a:off x="6275109" y="4662228"/>
            <a:ext cx="384647" cy="204991"/>
            <a:chOff x="5544218" y="5141401"/>
            <a:chExt cx="424180" cy="226060"/>
          </a:xfrm>
        </p:grpSpPr>
        <p:sp>
          <p:nvSpPr>
            <p:cNvPr id="142" name="object 142"/>
            <p:cNvSpPr/>
            <p:nvPr/>
          </p:nvSpPr>
          <p:spPr>
            <a:xfrm>
              <a:off x="5544218" y="5325045"/>
              <a:ext cx="205104" cy="11430"/>
            </a:xfrm>
            <a:custGeom>
              <a:avLst/>
              <a:gdLst/>
              <a:ahLst/>
              <a:cxnLst/>
              <a:rect l="l" t="t" r="r" b="b"/>
              <a:pathLst>
                <a:path w="205104" h="11429">
                  <a:moveTo>
                    <a:pt x="204980" y="11430"/>
                  </a:moveTo>
                  <a:lnTo>
                    <a:pt x="0" y="11430"/>
                  </a:lnTo>
                  <a:lnTo>
                    <a:pt x="0" y="0"/>
                  </a:lnTo>
                  <a:lnTo>
                    <a:pt x="204980" y="0"/>
                  </a:lnTo>
                  <a:lnTo>
                    <a:pt x="204980" y="11430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43" name="object 143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785775" y="5141401"/>
              <a:ext cx="182628" cy="225808"/>
            </a:xfrm>
            <a:prstGeom prst="rect">
              <a:avLst/>
            </a:prstGeom>
          </p:spPr>
        </p:pic>
      </p:grpSp>
      <p:pic>
        <p:nvPicPr>
          <p:cNvPr id="144" name="object 144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6704906" y="4662458"/>
            <a:ext cx="160540" cy="201308"/>
          </a:xfrm>
          <a:prstGeom prst="rect">
            <a:avLst/>
          </a:prstGeom>
        </p:spPr>
      </p:pic>
      <p:pic>
        <p:nvPicPr>
          <p:cNvPr id="145" name="object 145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6914047" y="4662228"/>
            <a:ext cx="169753" cy="204763"/>
          </a:xfrm>
          <a:prstGeom prst="rect">
            <a:avLst/>
          </a:prstGeom>
        </p:spPr>
      </p:pic>
      <p:pic>
        <p:nvPicPr>
          <p:cNvPr id="146" name="object 146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7186024" y="4662458"/>
            <a:ext cx="167220" cy="204763"/>
          </a:xfrm>
          <a:prstGeom prst="rect">
            <a:avLst/>
          </a:prstGeom>
        </p:spPr>
      </p:pic>
      <p:pic>
        <p:nvPicPr>
          <p:cNvPr id="147" name="object 147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7399310" y="4662458"/>
            <a:ext cx="189101" cy="20384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4882" y="1113744"/>
            <a:ext cx="5700029" cy="5744367"/>
            <a:chOff x="19050" y="1228212"/>
            <a:chExt cx="6285865" cy="63347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853" y="1228212"/>
              <a:ext cx="6064127" cy="324713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050" y="4183995"/>
              <a:ext cx="6285550" cy="3378854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2490021" y="486628"/>
            <a:ext cx="240116" cy="299426"/>
          </a:xfrm>
          <a:custGeom>
            <a:avLst/>
            <a:gdLst/>
            <a:ahLst/>
            <a:cxnLst/>
            <a:rect l="l" t="t" r="r" b="b"/>
            <a:pathLst>
              <a:path w="264794" h="330200">
                <a:moveTo>
                  <a:pt x="198698" y="311603"/>
                </a:moveTo>
                <a:lnTo>
                  <a:pt x="179757" y="311603"/>
                </a:lnTo>
                <a:lnTo>
                  <a:pt x="179757" y="145588"/>
                </a:lnTo>
                <a:lnTo>
                  <a:pt x="100649" y="145588"/>
                </a:lnTo>
                <a:lnTo>
                  <a:pt x="100649" y="128875"/>
                </a:lnTo>
                <a:lnTo>
                  <a:pt x="179757" y="128875"/>
                </a:lnTo>
                <a:lnTo>
                  <a:pt x="179757" y="8913"/>
                </a:lnTo>
                <a:lnTo>
                  <a:pt x="198698" y="8913"/>
                </a:lnTo>
                <a:lnTo>
                  <a:pt x="198698" y="311603"/>
                </a:lnTo>
                <a:close/>
              </a:path>
              <a:path w="264794" h="330200">
                <a:moveTo>
                  <a:pt x="20426" y="246608"/>
                </a:moveTo>
                <a:lnTo>
                  <a:pt x="0" y="246608"/>
                </a:lnTo>
                <a:lnTo>
                  <a:pt x="0" y="42339"/>
                </a:lnTo>
                <a:lnTo>
                  <a:pt x="122933" y="42339"/>
                </a:lnTo>
                <a:lnTo>
                  <a:pt x="122933" y="59052"/>
                </a:lnTo>
                <a:lnTo>
                  <a:pt x="19684" y="59052"/>
                </a:lnTo>
                <a:lnTo>
                  <a:pt x="19684" y="229524"/>
                </a:lnTo>
                <a:lnTo>
                  <a:pt x="143771" y="229524"/>
                </a:lnTo>
                <a:lnTo>
                  <a:pt x="144845" y="236581"/>
                </a:lnTo>
                <a:lnTo>
                  <a:pt x="117048" y="241594"/>
                </a:lnTo>
                <a:lnTo>
                  <a:pt x="89042" y="244658"/>
                </a:lnTo>
                <a:lnTo>
                  <a:pt x="57833" y="246190"/>
                </a:lnTo>
                <a:lnTo>
                  <a:pt x="20426" y="246608"/>
                </a:lnTo>
                <a:close/>
              </a:path>
              <a:path w="264794" h="330200">
                <a:moveTo>
                  <a:pt x="143771" y="229524"/>
                </a:moveTo>
                <a:lnTo>
                  <a:pt x="20426" y="229524"/>
                </a:lnTo>
                <a:lnTo>
                  <a:pt x="57166" y="229158"/>
                </a:lnTo>
                <a:lnTo>
                  <a:pt x="87882" y="227713"/>
                </a:lnTo>
                <a:lnTo>
                  <a:pt x="115325" y="224667"/>
                </a:lnTo>
                <a:lnTo>
                  <a:pt x="142245" y="219496"/>
                </a:lnTo>
                <a:lnTo>
                  <a:pt x="143771" y="229524"/>
                </a:lnTo>
                <a:close/>
              </a:path>
              <a:path w="264794" h="330200">
                <a:moveTo>
                  <a:pt x="264435" y="329802"/>
                </a:moveTo>
                <a:lnTo>
                  <a:pt x="245123" y="329802"/>
                </a:lnTo>
                <a:lnTo>
                  <a:pt x="245123" y="0"/>
                </a:lnTo>
                <a:lnTo>
                  <a:pt x="264435" y="0"/>
                </a:lnTo>
                <a:lnTo>
                  <a:pt x="264435" y="329802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99863" y="486628"/>
            <a:ext cx="230327" cy="299426"/>
          </a:xfrm>
          <a:custGeom>
            <a:avLst/>
            <a:gdLst/>
            <a:ahLst/>
            <a:cxnLst/>
            <a:rect l="l" t="t" r="r" b="b"/>
            <a:pathLst>
              <a:path w="254000" h="330200">
                <a:moveTo>
                  <a:pt x="253665" y="329802"/>
                </a:moveTo>
                <a:lnTo>
                  <a:pt x="233981" y="329802"/>
                </a:lnTo>
                <a:lnTo>
                  <a:pt x="233981" y="0"/>
                </a:lnTo>
                <a:lnTo>
                  <a:pt x="253665" y="0"/>
                </a:lnTo>
                <a:lnTo>
                  <a:pt x="253665" y="329802"/>
                </a:lnTo>
                <a:close/>
              </a:path>
              <a:path w="254000" h="330200">
                <a:moveTo>
                  <a:pt x="82079" y="253293"/>
                </a:moveTo>
                <a:lnTo>
                  <a:pt x="48885" y="245308"/>
                </a:lnTo>
                <a:lnTo>
                  <a:pt x="22933" y="222560"/>
                </a:lnTo>
                <a:lnTo>
                  <a:pt x="6035" y="186860"/>
                </a:lnTo>
                <a:lnTo>
                  <a:pt x="0" y="140017"/>
                </a:lnTo>
                <a:lnTo>
                  <a:pt x="6035" y="93331"/>
                </a:lnTo>
                <a:lnTo>
                  <a:pt x="22933" y="57613"/>
                </a:lnTo>
                <a:lnTo>
                  <a:pt x="48885" y="34778"/>
                </a:lnTo>
                <a:lnTo>
                  <a:pt x="82079" y="26740"/>
                </a:lnTo>
                <a:lnTo>
                  <a:pt x="115058" y="34778"/>
                </a:lnTo>
                <a:lnTo>
                  <a:pt x="125716" y="44196"/>
                </a:lnTo>
                <a:lnTo>
                  <a:pt x="82079" y="44196"/>
                </a:lnTo>
                <a:lnTo>
                  <a:pt x="56545" y="51229"/>
                </a:lnTo>
                <a:lnTo>
                  <a:pt x="36582" y="70937"/>
                </a:lnTo>
                <a:lnTo>
                  <a:pt x="23583" y="101229"/>
                </a:lnTo>
                <a:lnTo>
                  <a:pt x="18941" y="140017"/>
                </a:lnTo>
                <a:lnTo>
                  <a:pt x="23583" y="178863"/>
                </a:lnTo>
                <a:lnTo>
                  <a:pt x="36582" y="209283"/>
                </a:lnTo>
                <a:lnTo>
                  <a:pt x="56545" y="229118"/>
                </a:lnTo>
                <a:lnTo>
                  <a:pt x="82079" y="236209"/>
                </a:lnTo>
                <a:lnTo>
                  <a:pt x="125394" y="236209"/>
                </a:lnTo>
                <a:lnTo>
                  <a:pt x="115058" y="245308"/>
                </a:lnTo>
                <a:lnTo>
                  <a:pt x="82079" y="253293"/>
                </a:lnTo>
                <a:close/>
              </a:path>
              <a:path w="254000" h="330200">
                <a:moveTo>
                  <a:pt x="125394" y="236209"/>
                </a:moveTo>
                <a:lnTo>
                  <a:pt x="82079" y="236209"/>
                </a:lnTo>
                <a:lnTo>
                  <a:pt x="107398" y="229118"/>
                </a:lnTo>
                <a:lnTo>
                  <a:pt x="127250" y="209283"/>
                </a:lnTo>
                <a:lnTo>
                  <a:pt x="140208" y="178863"/>
                </a:lnTo>
                <a:lnTo>
                  <a:pt x="144845" y="140017"/>
                </a:lnTo>
                <a:lnTo>
                  <a:pt x="140208" y="101229"/>
                </a:lnTo>
                <a:lnTo>
                  <a:pt x="127250" y="70937"/>
                </a:lnTo>
                <a:lnTo>
                  <a:pt x="107398" y="51229"/>
                </a:lnTo>
                <a:lnTo>
                  <a:pt x="82079" y="44196"/>
                </a:lnTo>
                <a:lnTo>
                  <a:pt x="125716" y="44196"/>
                </a:lnTo>
                <a:lnTo>
                  <a:pt x="140899" y="57613"/>
                </a:lnTo>
                <a:lnTo>
                  <a:pt x="157757" y="93331"/>
                </a:lnTo>
                <a:lnTo>
                  <a:pt x="163786" y="140017"/>
                </a:lnTo>
                <a:lnTo>
                  <a:pt x="157757" y="186860"/>
                </a:lnTo>
                <a:lnTo>
                  <a:pt x="140899" y="222560"/>
                </a:lnTo>
                <a:lnTo>
                  <a:pt x="125394" y="236209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11053" y="486292"/>
            <a:ext cx="229752" cy="300002"/>
          </a:xfrm>
          <a:custGeom>
            <a:avLst/>
            <a:gdLst/>
            <a:ahLst/>
            <a:cxnLst/>
            <a:rect l="l" t="t" r="r" b="b"/>
            <a:pathLst>
              <a:path w="253364" h="330834">
                <a:moveTo>
                  <a:pt x="253293" y="330544"/>
                </a:moveTo>
                <a:lnTo>
                  <a:pt x="233609" y="330544"/>
                </a:lnTo>
                <a:lnTo>
                  <a:pt x="233609" y="146331"/>
                </a:lnTo>
                <a:lnTo>
                  <a:pt x="157844" y="146331"/>
                </a:lnTo>
                <a:lnTo>
                  <a:pt x="157844" y="129246"/>
                </a:lnTo>
                <a:lnTo>
                  <a:pt x="233609" y="129246"/>
                </a:lnTo>
                <a:lnTo>
                  <a:pt x="233609" y="0"/>
                </a:lnTo>
                <a:lnTo>
                  <a:pt x="253293" y="0"/>
                </a:lnTo>
                <a:lnTo>
                  <a:pt x="253293" y="330544"/>
                </a:lnTo>
                <a:close/>
              </a:path>
              <a:path w="253364" h="330834">
                <a:moveTo>
                  <a:pt x="24512" y="248094"/>
                </a:moveTo>
                <a:lnTo>
                  <a:pt x="0" y="248094"/>
                </a:lnTo>
                <a:lnTo>
                  <a:pt x="0" y="31568"/>
                </a:lnTo>
                <a:lnTo>
                  <a:pt x="152273" y="31568"/>
                </a:lnTo>
                <a:lnTo>
                  <a:pt x="152273" y="48653"/>
                </a:lnTo>
                <a:lnTo>
                  <a:pt x="19684" y="48653"/>
                </a:lnTo>
                <a:lnTo>
                  <a:pt x="19684" y="125161"/>
                </a:lnTo>
                <a:lnTo>
                  <a:pt x="136303" y="125161"/>
                </a:lnTo>
                <a:lnTo>
                  <a:pt x="136303" y="141874"/>
                </a:lnTo>
                <a:lnTo>
                  <a:pt x="19684" y="141874"/>
                </a:lnTo>
                <a:lnTo>
                  <a:pt x="19684" y="231381"/>
                </a:lnTo>
                <a:lnTo>
                  <a:pt x="176909" y="231381"/>
                </a:lnTo>
                <a:lnTo>
                  <a:pt x="177528" y="236952"/>
                </a:lnTo>
                <a:lnTo>
                  <a:pt x="143330" y="242453"/>
                </a:lnTo>
                <a:lnTo>
                  <a:pt x="108680" y="245866"/>
                </a:lnTo>
                <a:lnTo>
                  <a:pt x="70200" y="247606"/>
                </a:lnTo>
                <a:lnTo>
                  <a:pt x="24512" y="248094"/>
                </a:lnTo>
                <a:close/>
              </a:path>
              <a:path w="253364" h="330834">
                <a:moveTo>
                  <a:pt x="176909" y="231381"/>
                </a:moveTo>
                <a:lnTo>
                  <a:pt x="24512" y="231381"/>
                </a:lnTo>
                <a:lnTo>
                  <a:pt x="69857" y="230946"/>
                </a:lnTo>
                <a:lnTo>
                  <a:pt x="107891" y="229292"/>
                </a:lnTo>
                <a:lnTo>
                  <a:pt x="142025" y="225897"/>
                </a:lnTo>
                <a:lnTo>
                  <a:pt x="175671" y="220239"/>
                </a:lnTo>
                <a:lnTo>
                  <a:pt x="176909" y="231381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3500463" y="495722"/>
            <a:ext cx="271786" cy="282727"/>
          </a:xfrm>
          <a:custGeom>
            <a:avLst/>
            <a:gdLst/>
            <a:ahLst/>
            <a:cxnLst/>
            <a:rect l="l" t="t" r="r" b="b"/>
            <a:pathLst>
              <a:path w="299719" h="311784">
                <a:moveTo>
                  <a:pt x="259232" y="47078"/>
                </a:moveTo>
                <a:lnTo>
                  <a:pt x="239547" y="47078"/>
                </a:lnTo>
                <a:lnTo>
                  <a:pt x="239547" y="63588"/>
                </a:lnTo>
                <a:lnTo>
                  <a:pt x="239547" y="113118"/>
                </a:lnTo>
                <a:lnTo>
                  <a:pt x="60528" y="113118"/>
                </a:lnTo>
                <a:lnTo>
                  <a:pt x="60528" y="63588"/>
                </a:lnTo>
                <a:lnTo>
                  <a:pt x="239547" y="63588"/>
                </a:lnTo>
                <a:lnTo>
                  <a:pt x="239547" y="47078"/>
                </a:lnTo>
                <a:lnTo>
                  <a:pt x="60528" y="47078"/>
                </a:lnTo>
                <a:lnTo>
                  <a:pt x="60528" y="88"/>
                </a:lnTo>
                <a:lnTo>
                  <a:pt x="40855" y="88"/>
                </a:lnTo>
                <a:lnTo>
                  <a:pt x="40855" y="47078"/>
                </a:lnTo>
                <a:lnTo>
                  <a:pt x="40855" y="63588"/>
                </a:lnTo>
                <a:lnTo>
                  <a:pt x="40855" y="113118"/>
                </a:lnTo>
                <a:lnTo>
                  <a:pt x="40855" y="129628"/>
                </a:lnTo>
                <a:lnTo>
                  <a:pt x="259232" y="129628"/>
                </a:lnTo>
                <a:lnTo>
                  <a:pt x="259232" y="113284"/>
                </a:lnTo>
                <a:lnTo>
                  <a:pt x="259232" y="113118"/>
                </a:lnTo>
                <a:lnTo>
                  <a:pt x="259232" y="63588"/>
                </a:lnTo>
                <a:lnTo>
                  <a:pt x="259232" y="63144"/>
                </a:lnTo>
                <a:lnTo>
                  <a:pt x="259232" y="47078"/>
                </a:lnTo>
                <a:close/>
              </a:path>
              <a:path w="299719" h="311784">
                <a:moveTo>
                  <a:pt x="259232" y="0"/>
                </a:moveTo>
                <a:lnTo>
                  <a:pt x="239547" y="0"/>
                </a:lnTo>
                <a:lnTo>
                  <a:pt x="239547" y="46799"/>
                </a:lnTo>
                <a:lnTo>
                  <a:pt x="259232" y="46799"/>
                </a:lnTo>
                <a:lnTo>
                  <a:pt x="259232" y="0"/>
                </a:lnTo>
                <a:close/>
              </a:path>
              <a:path w="299719" h="311784">
                <a:moveTo>
                  <a:pt x="266293" y="294728"/>
                </a:moveTo>
                <a:lnTo>
                  <a:pt x="59423" y="294728"/>
                </a:lnTo>
                <a:lnTo>
                  <a:pt x="59423" y="222338"/>
                </a:lnTo>
                <a:lnTo>
                  <a:pt x="40106" y="222338"/>
                </a:lnTo>
                <a:lnTo>
                  <a:pt x="40106" y="294728"/>
                </a:lnTo>
                <a:lnTo>
                  <a:pt x="40106" y="311238"/>
                </a:lnTo>
                <a:lnTo>
                  <a:pt x="266293" y="311238"/>
                </a:lnTo>
                <a:lnTo>
                  <a:pt x="266293" y="294728"/>
                </a:lnTo>
                <a:close/>
              </a:path>
              <a:path w="299719" h="311784">
                <a:moveTo>
                  <a:pt x="299720" y="167513"/>
                </a:moveTo>
                <a:lnTo>
                  <a:pt x="0" y="167513"/>
                </a:lnTo>
                <a:lnTo>
                  <a:pt x="0" y="183845"/>
                </a:lnTo>
                <a:lnTo>
                  <a:pt x="141122" y="183845"/>
                </a:lnTo>
                <a:lnTo>
                  <a:pt x="141122" y="254787"/>
                </a:lnTo>
                <a:lnTo>
                  <a:pt x="160807" y="254787"/>
                </a:lnTo>
                <a:lnTo>
                  <a:pt x="160807" y="183845"/>
                </a:lnTo>
                <a:lnTo>
                  <a:pt x="299720" y="183845"/>
                </a:lnTo>
                <a:lnTo>
                  <a:pt x="299720" y="167513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12664" y="486292"/>
            <a:ext cx="241844" cy="299426"/>
          </a:xfrm>
          <a:custGeom>
            <a:avLst/>
            <a:gdLst/>
            <a:ahLst/>
            <a:cxnLst/>
            <a:rect l="l" t="t" r="r" b="b"/>
            <a:pathLst>
              <a:path w="266700" h="330200">
                <a:moveTo>
                  <a:pt x="266664" y="194241"/>
                </a:moveTo>
                <a:lnTo>
                  <a:pt x="246980" y="194241"/>
                </a:lnTo>
                <a:lnTo>
                  <a:pt x="246980" y="90249"/>
                </a:lnTo>
                <a:lnTo>
                  <a:pt x="168243" y="90249"/>
                </a:lnTo>
                <a:lnTo>
                  <a:pt x="168243" y="73536"/>
                </a:lnTo>
                <a:lnTo>
                  <a:pt x="246980" y="73536"/>
                </a:lnTo>
                <a:lnTo>
                  <a:pt x="246980" y="0"/>
                </a:lnTo>
                <a:lnTo>
                  <a:pt x="266664" y="0"/>
                </a:lnTo>
                <a:lnTo>
                  <a:pt x="266664" y="194241"/>
                </a:lnTo>
                <a:close/>
              </a:path>
              <a:path w="266700" h="330200">
                <a:moveTo>
                  <a:pt x="10399" y="186070"/>
                </a:moveTo>
                <a:lnTo>
                  <a:pt x="0" y="170100"/>
                </a:lnTo>
                <a:lnTo>
                  <a:pt x="32816" y="151716"/>
                </a:lnTo>
                <a:lnTo>
                  <a:pt x="59748" y="124975"/>
                </a:lnTo>
                <a:lnTo>
                  <a:pt x="77976" y="91549"/>
                </a:lnTo>
                <a:lnTo>
                  <a:pt x="84678" y="53110"/>
                </a:lnTo>
                <a:lnTo>
                  <a:pt x="84678" y="16341"/>
                </a:lnTo>
                <a:lnTo>
                  <a:pt x="103620" y="16341"/>
                </a:lnTo>
                <a:lnTo>
                  <a:pt x="103620" y="53852"/>
                </a:lnTo>
                <a:lnTo>
                  <a:pt x="110473" y="88549"/>
                </a:lnTo>
                <a:lnTo>
                  <a:pt x="114149" y="94706"/>
                </a:lnTo>
                <a:lnTo>
                  <a:pt x="95078" y="94706"/>
                </a:lnTo>
                <a:lnTo>
                  <a:pt x="81690" y="124598"/>
                </a:lnTo>
                <a:lnTo>
                  <a:pt x="62348" y="150277"/>
                </a:lnTo>
                <a:lnTo>
                  <a:pt x="38201" y="171011"/>
                </a:lnTo>
                <a:lnTo>
                  <a:pt x="10399" y="186070"/>
                </a:lnTo>
                <a:close/>
              </a:path>
              <a:path w="266700" h="330200">
                <a:moveTo>
                  <a:pt x="177157" y="177900"/>
                </a:moveTo>
                <a:lnTo>
                  <a:pt x="150857" y="163804"/>
                </a:lnTo>
                <a:lnTo>
                  <a:pt x="127482" y="144799"/>
                </a:lnTo>
                <a:lnTo>
                  <a:pt x="108425" y="121546"/>
                </a:lnTo>
                <a:lnTo>
                  <a:pt x="95078" y="94706"/>
                </a:lnTo>
                <a:lnTo>
                  <a:pt x="114149" y="94706"/>
                </a:lnTo>
                <a:lnTo>
                  <a:pt x="128921" y="119451"/>
                </a:lnTo>
                <a:lnTo>
                  <a:pt x="155795" y="144572"/>
                </a:lnTo>
                <a:lnTo>
                  <a:pt x="187927" y="161929"/>
                </a:lnTo>
                <a:lnTo>
                  <a:pt x="177157" y="177900"/>
                </a:lnTo>
                <a:close/>
              </a:path>
              <a:path w="266700" h="330200">
                <a:moveTo>
                  <a:pt x="266664" y="330173"/>
                </a:moveTo>
                <a:lnTo>
                  <a:pt x="246980" y="330173"/>
                </a:lnTo>
                <a:lnTo>
                  <a:pt x="246980" y="231010"/>
                </a:lnTo>
                <a:lnTo>
                  <a:pt x="49024" y="231010"/>
                </a:lnTo>
                <a:lnTo>
                  <a:pt x="49024" y="214668"/>
                </a:lnTo>
                <a:lnTo>
                  <a:pt x="266664" y="214668"/>
                </a:lnTo>
                <a:lnTo>
                  <a:pt x="266664" y="330173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10967" y="660746"/>
            <a:ext cx="82918" cy="16699"/>
          </a:xfrm>
          <a:custGeom>
            <a:avLst/>
            <a:gdLst/>
            <a:ahLst/>
            <a:cxnLst/>
            <a:rect l="l" t="t" r="r" b="b"/>
            <a:pathLst>
              <a:path w="91439" h="18415">
                <a:moveTo>
                  <a:pt x="91364" y="18198"/>
                </a:moveTo>
                <a:lnTo>
                  <a:pt x="0" y="18198"/>
                </a:lnTo>
                <a:lnTo>
                  <a:pt x="0" y="0"/>
                </a:lnTo>
                <a:lnTo>
                  <a:pt x="91364" y="0"/>
                </a:lnTo>
                <a:lnTo>
                  <a:pt x="91364" y="18198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421404" y="486301"/>
            <a:ext cx="898277" cy="299426"/>
          </a:xfrm>
          <a:custGeom>
            <a:avLst/>
            <a:gdLst/>
            <a:ahLst/>
            <a:cxnLst/>
            <a:rect l="l" t="t" r="r" b="b"/>
            <a:pathLst>
              <a:path w="990600" h="330200">
                <a:moveTo>
                  <a:pt x="278549" y="142240"/>
                </a:moveTo>
                <a:lnTo>
                  <a:pt x="239306" y="130822"/>
                </a:lnTo>
                <a:lnTo>
                  <a:pt x="200748" y="109982"/>
                </a:lnTo>
                <a:lnTo>
                  <a:pt x="171386" y="81394"/>
                </a:lnTo>
                <a:lnTo>
                  <a:pt x="159702" y="46786"/>
                </a:lnTo>
                <a:lnTo>
                  <a:pt x="159702" y="39370"/>
                </a:lnTo>
                <a:lnTo>
                  <a:pt x="268897" y="39370"/>
                </a:lnTo>
                <a:lnTo>
                  <a:pt x="268897" y="22656"/>
                </a:lnTo>
                <a:lnTo>
                  <a:pt x="28968" y="22656"/>
                </a:lnTo>
                <a:lnTo>
                  <a:pt x="28968" y="39370"/>
                </a:lnTo>
                <a:lnTo>
                  <a:pt x="138531" y="39370"/>
                </a:lnTo>
                <a:lnTo>
                  <a:pt x="138531" y="46786"/>
                </a:lnTo>
                <a:lnTo>
                  <a:pt x="126860" y="81394"/>
                </a:lnTo>
                <a:lnTo>
                  <a:pt x="97497" y="109982"/>
                </a:lnTo>
                <a:lnTo>
                  <a:pt x="58940" y="130822"/>
                </a:lnTo>
                <a:lnTo>
                  <a:pt x="19685" y="142240"/>
                </a:lnTo>
                <a:lnTo>
                  <a:pt x="27482" y="158584"/>
                </a:lnTo>
                <a:lnTo>
                  <a:pt x="63080" y="147967"/>
                </a:lnTo>
                <a:lnTo>
                  <a:pt x="98285" y="130454"/>
                </a:lnTo>
                <a:lnTo>
                  <a:pt x="128549" y="106667"/>
                </a:lnTo>
                <a:lnTo>
                  <a:pt x="149313" y="77241"/>
                </a:lnTo>
                <a:lnTo>
                  <a:pt x="169849" y="106667"/>
                </a:lnTo>
                <a:lnTo>
                  <a:pt x="199999" y="130454"/>
                </a:lnTo>
                <a:lnTo>
                  <a:pt x="235165" y="147967"/>
                </a:lnTo>
                <a:lnTo>
                  <a:pt x="270751" y="158584"/>
                </a:lnTo>
                <a:lnTo>
                  <a:pt x="278549" y="142240"/>
                </a:lnTo>
                <a:close/>
              </a:path>
              <a:path w="990600" h="330200">
                <a:moveTo>
                  <a:pt x="298615" y="191643"/>
                </a:moveTo>
                <a:lnTo>
                  <a:pt x="0" y="191643"/>
                </a:lnTo>
                <a:lnTo>
                  <a:pt x="0" y="207975"/>
                </a:lnTo>
                <a:lnTo>
                  <a:pt x="138912" y="207975"/>
                </a:lnTo>
                <a:lnTo>
                  <a:pt x="138912" y="329425"/>
                </a:lnTo>
                <a:lnTo>
                  <a:pt x="158597" y="329425"/>
                </a:lnTo>
                <a:lnTo>
                  <a:pt x="158597" y="207975"/>
                </a:lnTo>
                <a:lnTo>
                  <a:pt x="298234" y="207975"/>
                </a:lnTo>
                <a:lnTo>
                  <a:pt x="298615" y="191643"/>
                </a:lnTo>
                <a:close/>
              </a:path>
              <a:path w="990600" h="330200">
                <a:moveTo>
                  <a:pt x="641045" y="268884"/>
                </a:moveTo>
                <a:lnTo>
                  <a:pt x="562673" y="268884"/>
                </a:lnTo>
                <a:lnTo>
                  <a:pt x="562673" y="181610"/>
                </a:lnTo>
                <a:lnTo>
                  <a:pt x="562673" y="173812"/>
                </a:lnTo>
                <a:lnTo>
                  <a:pt x="564388" y="172694"/>
                </a:lnTo>
                <a:lnTo>
                  <a:pt x="581939" y="161328"/>
                </a:lnTo>
                <a:lnTo>
                  <a:pt x="596430" y="145770"/>
                </a:lnTo>
                <a:lnTo>
                  <a:pt x="605548" y="127431"/>
                </a:lnTo>
                <a:lnTo>
                  <a:pt x="608723" y="106591"/>
                </a:lnTo>
                <a:lnTo>
                  <a:pt x="599986" y="72390"/>
                </a:lnTo>
                <a:lnTo>
                  <a:pt x="590156" y="61937"/>
                </a:lnTo>
                <a:lnTo>
                  <a:pt x="590156" y="106591"/>
                </a:lnTo>
                <a:lnTo>
                  <a:pt x="582650" y="133362"/>
                </a:lnTo>
                <a:lnTo>
                  <a:pt x="561835" y="154266"/>
                </a:lnTo>
                <a:lnTo>
                  <a:pt x="542988" y="162394"/>
                </a:lnTo>
                <a:lnTo>
                  <a:pt x="542988" y="181610"/>
                </a:lnTo>
                <a:lnTo>
                  <a:pt x="542988" y="268884"/>
                </a:lnTo>
                <a:lnTo>
                  <a:pt x="439369" y="268884"/>
                </a:lnTo>
                <a:lnTo>
                  <a:pt x="439369" y="181610"/>
                </a:lnTo>
                <a:lnTo>
                  <a:pt x="451142" y="184594"/>
                </a:lnTo>
                <a:lnTo>
                  <a:pt x="463600" y="186804"/>
                </a:lnTo>
                <a:lnTo>
                  <a:pt x="476770" y="188188"/>
                </a:lnTo>
                <a:lnTo>
                  <a:pt x="490626" y="188671"/>
                </a:lnTo>
                <a:lnTo>
                  <a:pt x="504812" y="188188"/>
                </a:lnTo>
                <a:lnTo>
                  <a:pt x="518337" y="186804"/>
                </a:lnTo>
                <a:lnTo>
                  <a:pt x="531101" y="184594"/>
                </a:lnTo>
                <a:lnTo>
                  <a:pt x="542988" y="181610"/>
                </a:lnTo>
                <a:lnTo>
                  <a:pt x="542988" y="162394"/>
                </a:lnTo>
                <a:lnTo>
                  <a:pt x="530301" y="167855"/>
                </a:lnTo>
                <a:lnTo>
                  <a:pt x="490626" y="172694"/>
                </a:lnTo>
                <a:lnTo>
                  <a:pt x="451154" y="167855"/>
                </a:lnTo>
                <a:lnTo>
                  <a:pt x="419735" y="154266"/>
                </a:lnTo>
                <a:lnTo>
                  <a:pt x="398957" y="133362"/>
                </a:lnTo>
                <a:lnTo>
                  <a:pt x="391464" y="106591"/>
                </a:lnTo>
                <a:lnTo>
                  <a:pt x="398957" y="79590"/>
                </a:lnTo>
                <a:lnTo>
                  <a:pt x="419735" y="58585"/>
                </a:lnTo>
                <a:lnTo>
                  <a:pt x="451154" y="44958"/>
                </a:lnTo>
                <a:lnTo>
                  <a:pt x="490626" y="40106"/>
                </a:lnTo>
                <a:lnTo>
                  <a:pt x="530301" y="44958"/>
                </a:lnTo>
                <a:lnTo>
                  <a:pt x="561835" y="58585"/>
                </a:lnTo>
                <a:lnTo>
                  <a:pt x="582650" y="79590"/>
                </a:lnTo>
                <a:lnTo>
                  <a:pt x="590156" y="106591"/>
                </a:lnTo>
                <a:lnTo>
                  <a:pt x="590156" y="61937"/>
                </a:lnTo>
                <a:lnTo>
                  <a:pt x="575576" y="46418"/>
                </a:lnTo>
                <a:lnTo>
                  <a:pt x="561289" y="40106"/>
                </a:lnTo>
                <a:lnTo>
                  <a:pt x="538226" y="29921"/>
                </a:lnTo>
                <a:lnTo>
                  <a:pt x="490626" y="24142"/>
                </a:lnTo>
                <a:lnTo>
                  <a:pt x="443242" y="29921"/>
                </a:lnTo>
                <a:lnTo>
                  <a:pt x="405993" y="46418"/>
                </a:lnTo>
                <a:lnTo>
                  <a:pt x="381622" y="72390"/>
                </a:lnTo>
                <a:lnTo>
                  <a:pt x="372884" y="106591"/>
                </a:lnTo>
                <a:lnTo>
                  <a:pt x="376123" y="127698"/>
                </a:lnTo>
                <a:lnTo>
                  <a:pt x="385419" y="146227"/>
                </a:lnTo>
                <a:lnTo>
                  <a:pt x="400151" y="161848"/>
                </a:lnTo>
                <a:lnTo>
                  <a:pt x="419684" y="174180"/>
                </a:lnTo>
                <a:lnTo>
                  <a:pt x="419684" y="268884"/>
                </a:lnTo>
                <a:lnTo>
                  <a:pt x="341693" y="268884"/>
                </a:lnTo>
                <a:lnTo>
                  <a:pt x="341693" y="285597"/>
                </a:lnTo>
                <a:lnTo>
                  <a:pt x="641045" y="285597"/>
                </a:lnTo>
                <a:lnTo>
                  <a:pt x="641045" y="268884"/>
                </a:lnTo>
                <a:close/>
              </a:path>
              <a:path w="990600" h="330200">
                <a:moveTo>
                  <a:pt x="863511" y="38252"/>
                </a:moveTo>
                <a:lnTo>
                  <a:pt x="698601" y="38252"/>
                </a:lnTo>
                <a:lnTo>
                  <a:pt x="698601" y="54597"/>
                </a:lnTo>
                <a:lnTo>
                  <a:pt x="844194" y="54597"/>
                </a:lnTo>
                <a:lnTo>
                  <a:pt x="843927" y="76276"/>
                </a:lnTo>
                <a:lnTo>
                  <a:pt x="842619" y="104965"/>
                </a:lnTo>
                <a:lnTo>
                  <a:pt x="839495" y="140398"/>
                </a:lnTo>
                <a:lnTo>
                  <a:pt x="833793" y="182346"/>
                </a:lnTo>
                <a:lnTo>
                  <a:pt x="853478" y="184213"/>
                </a:lnTo>
                <a:lnTo>
                  <a:pt x="859282" y="139026"/>
                </a:lnTo>
                <a:lnTo>
                  <a:pt x="862253" y="101625"/>
                </a:lnTo>
                <a:lnTo>
                  <a:pt x="863346" y="72072"/>
                </a:lnTo>
                <a:lnTo>
                  <a:pt x="863473" y="54597"/>
                </a:lnTo>
                <a:lnTo>
                  <a:pt x="863511" y="38252"/>
                </a:lnTo>
                <a:close/>
              </a:path>
              <a:path w="990600" h="330200">
                <a:moveTo>
                  <a:pt x="891362" y="242150"/>
                </a:moveTo>
                <a:lnTo>
                  <a:pt x="890689" y="235458"/>
                </a:lnTo>
                <a:lnTo>
                  <a:pt x="889876" y="227291"/>
                </a:lnTo>
                <a:lnTo>
                  <a:pt x="862241" y="230454"/>
                </a:lnTo>
                <a:lnTo>
                  <a:pt x="833653" y="232765"/>
                </a:lnTo>
                <a:lnTo>
                  <a:pt x="804583" y="234391"/>
                </a:lnTo>
                <a:lnTo>
                  <a:pt x="775487" y="235458"/>
                </a:lnTo>
                <a:lnTo>
                  <a:pt x="775487" y="132588"/>
                </a:lnTo>
                <a:lnTo>
                  <a:pt x="756170" y="132588"/>
                </a:lnTo>
                <a:lnTo>
                  <a:pt x="756170" y="236207"/>
                </a:lnTo>
                <a:lnTo>
                  <a:pt x="736066" y="236639"/>
                </a:lnTo>
                <a:lnTo>
                  <a:pt x="679665" y="236943"/>
                </a:lnTo>
                <a:lnTo>
                  <a:pt x="683006" y="254406"/>
                </a:lnTo>
                <a:lnTo>
                  <a:pt x="730758" y="253796"/>
                </a:lnTo>
                <a:lnTo>
                  <a:pt x="783145" y="252031"/>
                </a:lnTo>
                <a:lnTo>
                  <a:pt x="837552" y="248399"/>
                </a:lnTo>
                <a:lnTo>
                  <a:pt x="891362" y="242150"/>
                </a:lnTo>
                <a:close/>
              </a:path>
              <a:path w="990600" h="330200">
                <a:moveTo>
                  <a:pt x="990523" y="141122"/>
                </a:moveTo>
                <a:lnTo>
                  <a:pt x="932586" y="141122"/>
                </a:lnTo>
                <a:lnTo>
                  <a:pt x="932586" y="0"/>
                </a:lnTo>
                <a:lnTo>
                  <a:pt x="912901" y="0"/>
                </a:lnTo>
                <a:lnTo>
                  <a:pt x="912901" y="330174"/>
                </a:lnTo>
                <a:lnTo>
                  <a:pt x="932586" y="330174"/>
                </a:lnTo>
                <a:lnTo>
                  <a:pt x="932586" y="158953"/>
                </a:lnTo>
                <a:lnTo>
                  <a:pt x="990523" y="158953"/>
                </a:lnTo>
                <a:lnTo>
                  <a:pt x="990523" y="141122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429501" y="497406"/>
            <a:ext cx="127256" cy="324762"/>
          </a:xfrm>
          <a:custGeom>
            <a:avLst/>
            <a:gdLst/>
            <a:ahLst/>
            <a:cxnLst/>
            <a:rect l="l" t="t" r="r" b="b"/>
            <a:pathLst>
              <a:path w="140335" h="358140">
                <a:moveTo>
                  <a:pt x="17455" y="357657"/>
                </a:moveTo>
                <a:lnTo>
                  <a:pt x="0" y="357657"/>
                </a:lnTo>
                <a:lnTo>
                  <a:pt x="122190" y="0"/>
                </a:lnTo>
                <a:lnTo>
                  <a:pt x="140017" y="0"/>
                </a:lnTo>
                <a:lnTo>
                  <a:pt x="17455" y="357657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672326" y="498080"/>
            <a:ext cx="271211" cy="287334"/>
          </a:xfrm>
          <a:custGeom>
            <a:avLst/>
            <a:gdLst/>
            <a:ahLst/>
            <a:cxnLst/>
            <a:rect l="l" t="t" r="r" b="b"/>
            <a:pathLst>
              <a:path w="299085" h="316865">
                <a:moveTo>
                  <a:pt x="26369" y="134074"/>
                </a:moveTo>
                <a:lnTo>
                  <a:pt x="17827" y="117733"/>
                </a:lnTo>
                <a:lnTo>
                  <a:pt x="58112" y="106394"/>
                </a:lnTo>
                <a:lnTo>
                  <a:pt x="97492" y="85514"/>
                </a:lnTo>
                <a:lnTo>
                  <a:pt x="127401" y="56417"/>
                </a:lnTo>
                <a:lnTo>
                  <a:pt x="139274" y="20426"/>
                </a:lnTo>
                <a:lnTo>
                  <a:pt x="139274" y="0"/>
                </a:lnTo>
                <a:lnTo>
                  <a:pt x="159701" y="0"/>
                </a:lnTo>
                <a:lnTo>
                  <a:pt x="159701" y="20426"/>
                </a:lnTo>
                <a:lnTo>
                  <a:pt x="170639" y="52738"/>
                </a:lnTo>
                <a:lnTo>
                  <a:pt x="149673" y="52738"/>
                </a:lnTo>
                <a:lnTo>
                  <a:pt x="128631" y="82682"/>
                </a:lnTo>
                <a:lnTo>
                  <a:pt x="98049" y="106498"/>
                </a:lnTo>
                <a:lnTo>
                  <a:pt x="62453" y="123768"/>
                </a:lnTo>
                <a:lnTo>
                  <a:pt x="26369" y="134074"/>
                </a:lnTo>
                <a:close/>
              </a:path>
              <a:path w="299085" h="316865">
                <a:moveTo>
                  <a:pt x="272606" y="134074"/>
                </a:moveTo>
                <a:lnTo>
                  <a:pt x="236894" y="123664"/>
                </a:lnTo>
                <a:lnTo>
                  <a:pt x="201346" y="106185"/>
                </a:lnTo>
                <a:lnTo>
                  <a:pt x="170762" y="82369"/>
                </a:lnTo>
                <a:lnTo>
                  <a:pt x="149673" y="52738"/>
                </a:lnTo>
                <a:lnTo>
                  <a:pt x="170639" y="52738"/>
                </a:lnTo>
                <a:lnTo>
                  <a:pt x="171673" y="55791"/>
                </a:lnTo>
                <a:lnTo>
                  <a:pt x="201715" y="84957"/>
                </a:lnTo>
                <a:lnTo>
                  <a:pt x="241020" y="106185"/>
                </a:lnTo>
                <a:lnTo>
                  <a:pt x="280777" y="117733"/>
                </a:lnTo>
                <a:lnTo>
                  <a:pt x="272606" y="134074"/>
                </a:lnTo>
                <a:close/>
              </a:path>
              <a:path w="299085" h="316865">
                <a:moveTo>
                  <a:pt x="298233" y="193498"/>
                </a:moveTo>
                <a:lnTo>
                  <a:pt x="0" y="193498"/>
                </a:lnTo>
                <a:lnTo>
                  <a:pt x="0" y="176785"/>
                </a:lnTo>
                <a:lnTo>
                  <a:pt x="298604" y="176785"/>
                </a:lnTo>
                <a:lnTo>
                  <a:pt x="298233" y="193498"/>
                </a:lnTo>
                <a:close/>
              </a:path>
              <a:path w="299085" h="316865">
                <a:moveTo>
                  <a:pt x="158587" y="316803"/>
                </a:moveTo>
                <a:lnTo>
                  <a:pt x="138903" y="316803"/>
                </a:lnTo>
                <a:lnTo>
                  <a:pt x="138903" y="193498"/>
                </a:lnTo>
                <a:lnTo>
                  <a:pt x="158587" y="193498"/>
                </a:lnTo>
                <a:lnTo>
                  <a:pt x="158587" y="316803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982161" y="486635"/>
            <a:ext cx="559120" cy="291940"/>
          </a:xfrm>
          <a:custGeom>
            <a:avLst/>
            <a:gdLst/>
            <a:ahLst/>
            <a:cxnLst/>
            <a:rect l="l" t="t" r="r" b="b"/>
            <a:pathLst>
              <a:path w="616585" h="321944">
                <a:moveTo>
                  <a:pt x="299351" y="269189"/>
                </a:moveTo>
                <a:lnTo>
                  <a:pt x="158965" y="269189"/>
                </a:lnTo>
                <a:lnTo>
                  <a:pt x="158965" y="175209"/>
                </a:lnTo>
                <a:lnTo>
                  <a:pt x="262953" y="175209"/>
                </a:lnTo>
                <a:lnTo>
                  <a:pt x="262953" y="158699"/>
                </a:lnTo>
                <a:lnTo>
                  <a:pt x="59791" y="158699"/>
                </a:lnTo>
                <a:lnTo>
                  <a:pt x="59791" y="44399"/>
                </a:lnTo>
                <a:lnTo>
                  <a:pt x="259613" y="44399"/>
                </a:lnTo>
                <a:lnTo>
                  <a:pt x="259613" y="27889"/>
                </a:lnTo>
                <a:lnTo>
                  <a:pt x="40106" y="27889"/>
                </a:lnTo>
                <a:lnTo>
                  <a:pt x="40106" y="44399"/>
                </a:lnTo>
                <a:lnTo>
                  <a:pt x="40106" y="158699"/>
                </a:lnTo>
                <a:lnTo>
                  <a:pt x="40106" y="175209"/>
                </a:lnTo>
                <a:lnTo>
                  <a:pt x="139280" y="175209"/>
                </a:lnTo>
                <a:lnTo>
                  <a:pt x="139280" y="269189"/>
                </a:lnTo>
                <a:lnTo>
                  <a:pt x="0" y="269189"/>
                </a:lnTo>
                <a:lnTo>
                  <a:pt x="0" y="285699"/>
                </a:lnTo>
                <a:lnTo>
                  <a:pt x="299351" y="285699"/>
                </a:lnTo>
                <a:lnTo>
                  <a:pt x="299351" y="269189"/>
                </a:lnTo>
                <a:close/>
              </a:path>
              <a:path w="616585" h="321944">
                <a:moveTo>
                  <a:pt x="555980" y="137782"/>
                </a:moveTo>
                <a:lnTo>
                  <a:pt x="555002" y="127762"/>
                </a:lnTo>
                <a:lnTo>
                  <a:pt x="554494" y="122555"/>
                </a:lnTo>
                <a:lnTo>
                  <a:pt x="534352" y="125298"/>
                </a:lnTo>
                <a:lnTo>
                  <a:pt x="524002" y="126580"/>
                </a:lnTo>
                <a:lnTo>
                  <a:pt x="513651" y="127762"/>
                </a:lnTo>
                <a:lnTo>
                  <a:pt x="517944" y="97955"/>
                </a:lnTo>
                <a:lnTo>
                  <a:pt x="520141" y="72605"/>
                </a:lnTo>
                <a:lnTo>
                  <a:pt x="520954" y="51714"/>
                </a:lnTo>
                <a:lnTo>
                  <a:pt x="521068" y="21907"/>
                </a:lnTo>
                <a:lnTo>
                  <a:pt x="369176" y="21907"/>
                </a:lnTo>
                <a:lnTo>
                  <a:pt x="369176" y="38620"/>
                </a:lnTo>
                <a:lnTo>
                  <a:pt x="501764" y="38620"/>
                </a:lnTo>
                <a:lnTo>
                  <a:pt x="501586" y="54914"/>
                </a:lnTo>
                <a:lnTo>
                  <a:pt x="498157" y="100050"/>
                </a:lnTo>
                <a:lnTo>
                  <a:pt x="452843" y="131508"/>
                </a:lnTo>
                <a:lnTo>
                  <a:pt x="412762" y="132956"/>
                </a:lnTo>
                <a:lnTo>
                  <a:pt x="374561" y="133578"/>
                </a:lnTo>
                <a:lnTo>
                  <a:pt x="339458" y="133705"/>
                </a:lnTo>
                <a:lnTo>
                  <a:pt x="342430" y="151155"/>
                </a:lnTo>
                <a:lnTo>
                  <a:pt x="387375" y="150787"/>
                </a:lnTo>
                <a:lnTo>
                  <a:pt x="411683" y="150215"/>
                </a:lnTo>
                <a:lnTo>
                  <a:pt x="436765" y="149301"/>
                </a:lnTo>
                <a:lnTo>
                  <a:pt x="436765" y="227660"/>
                </a:lnTo>
                <a:lnTo>
                  <a:pt x="456082" y="227660"/>
                </a:lnTo>
                <a:lnTo>
                  <a:pt x="456082" y="149301"/>
                </a:lnTo>
                <a:lnTo>
                  <a:pt x="456082" y="148183"/>
                </a:lnTo>
                <a:lnTo>
                  <a:pt x="481088" y="146507"/>
                </a:lnTo>
                <a:lnTo>
                  <a:pt x="506310" y="144246"/>
                </a:lnTo>
                <a:lnTo>
                  <a:pt x="531393" y="141351"/>
                </a:lnTo>
                <a:lnTo>
                  <a:pt x="555980" y="137782"/>
                </a:lnTo>
                <a:close/>
              </a:path>
              <a:path w="616585" h="321944">
                <a:moveTo>
                  <a:pt x="607606" y="0"/>
                </a:moveTo>
                <a:lnTo>
                  <a:pt x="587921" y="0"/>
                </a:lnTo>
                <a:lnTo>
                  <a:pt x="587921" y="181241"/>
                </a:lnTo>
                <a:lnTo>
                  <a:pt x="511416" y="181241"/>
                </a:lnTo>
                <a:lnTo>
                  <a:pt x="511416" y="197586"/>
                </a:lnTo>
                <a:lnTo>
                  <a:pt x="587921" y="197586"/>
                </a:lnTo>
                <a:lnTo>
                  <a:pt x="587921" y="249580"/>
                </a:lnTo>
                <a:lnTo>
                  <a:pt x="607606" y="249580"/>
                </a:lnTo>
                <a:lnTo>
                  <a:pt x="607606" y="0"/>
                </a:lnTo>
                <a:close/>
              </a:path>
              <a:path w="616585" h="321944">
                <a:moveTo>
                  <a:pt x="616153" y="304914"/>
                </a:moveTo>
                <a:lnTo>
                  <a:pt x="410032" y="304914"/>
                </a:lnTo>
                <a:lnTo>
                  <a:pt x="410032" y="220980"/>
                </a:lnTo>
                <a:lnTo>
                  <a:pt x="390347" y="220980"/>
                </a:lnTo>
                <a:lnTo>
                  <a:pt x="390347" y="321627"/>
                </a:lnTo>
                <a:lnTo>
                  <a:pt x="616153" y="321627"/>
                </a:lnTo>
                <a:lnTo>
                  <a:pt x="616153" y="304914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17141" y="507514"/>
            <a:ext cx="358735" cy="259118"/>
          </a:xfrm>
          <a:custGeom>
            <a:avLst/>
            <a:gdLst/>
            <a:ahLst/>
            <a:cxnLst/>
            <a:rect l="l" t="t" r="r" b="b"/>
            <a:pathLst>
              <a:path w="395605" h="285750">
                <a:moveTo>
                  <a:pt x="186080" y="141503"/>
                </a:moveTo>
                <a:lnTo>
                  <a:pt x="179400" y="79438"/>
                </a:lnTo>
                <a:lnTo>
                  <a:pt x="163576" y="42341"/>
                </a:lnTo>
                <a:lnTo>
                  <a:pt x="160540" y="35229"/>
                </a:lnTo>
                <a:lnTo>
                  <a:pt x="134454" y="11696"/>
                </a:lnTo>
                <a:lnTo>
                  <a:pt x="134454" y="141503"/>
                </a:lnTo>
                <a:lnTo>
                  <a:pt x="131305" y="189877"/>
                </a:lnTo>
                <a:lnTo>
                  <a:pt x="122618" y="220980"/>
                </a:lnTo>
                <a:lnTo>
                  <a:pt x="109537" y="237604"/>
                </a:lnTo>
                <a:lnTo>
                  <a:pt x="93230" y="242519"/>
                </a:lnTo>
                <a:lnTo>
                  <a:pt x="76695" y="237604"/>
                </a:lnTo>
                <a:lnTo>
                  <a:pt x="63512" y="220980"/>
                </a:lnTo>
                <a:lnTo>
                  <a:pt x="54787" y="189877"/>
                </a:lnTo>
                <a:lnTo>
                  <a:pt x="51625" y="141503"/>
                </a:lnTo>
                <a:lnTo>
                  <a:pt x="54787" y="93573"/>
                </a:lnTo>
                <a:lnTo>
                  <a:pt x="63512" y="63093"/>
                </a:lnTo>
                <a:lnTo>
                  <a:pt x="76695" y="47028"/>
                </a:lnTo>
                <a:lnTo>
                  <a:pt x="93230" y="42341"/>
                </a:lnTo>
                <a:lnTo>
                  <a:pt x="109537" y="47028"/>
                </a:lnTo>
                <a:lnTo>
                  <a:pt x="122618" y="63093"/>
                </a:lnTo>
                <a:lnTo>
                  <a:pt x="131305" y="93573"/>
                </a:lnTo>
                <a:lnTo>
                  <a:pt x="134454" y="141503"/>
                </a:lnTo>
                <a:lnTo>
                  <a:pt x="134454" y="11696"/>
                </a:lnTo>
                <a:lnTo>
                  <a:pt x="131241" y="8788"/>
                </a:lnTo>
                <a:lnTo>
                  <a:pt x="93230" y="0"/>
                </a:lnTo>
                <a:lnTo>
                  <a:pt x="55003" y="8737"/>
                </a:lnTo>
                <a:lnTo>
                  <a:pt x="25590" y="35102"/>
                </a:lnTo>
                <a:lnTo>
                  <a:pt x="6680" y="79286"/>
                </a:lnTo>
                <a:lnTo>
                  <a:pt x="0" y="141503"/>
                </a:lnTo>
                <a:lnTo>
                  <a:pt x="6680" y="203911"/>
                </a:lnTo>
                <a:lnTo>
                  <a:pt x="25590" y="248881"/>
                </a:lnTo>
                <a:lnTo>
                  <a:pt x="55003" y="276098"/>
                </a:lnTo>
                <a:lnTo>
                  <a:pt x="93230" y="285229"/>
                </a:lnTo>
                <a:lnTo>
                  <a:pt x="131241" y="276098"/>
                </a:lnTo>
                <a:lnTo>
                  <a:pt x="160540" y="248881"/>
                </a:lnTo>
                <a:lnTo>
                  <a:pt x="163207" y="242519"/>
                </a:lnTo>
                <a:lnTo>
                  <a:pt x="179400" y="203911"/>
                </a:lnTo>
                <a:lnTo>
                  <a:pt x="186080" y="141503"/>
                </a:lnTo>
                <a:close/>
              </a:path>
              <a:path w="395605" h="285750">
                <a:moveTo>
                  <a:pt x="395173" y="233984"/>
                </a:moveTo>
                <a:lnTo>
                  <a:pt x="335381" y="233984"/>
                </a:lnTo>
                <a:lnTo>
                  <a:pt x="325018" y="234238"/>
                </a:lnTo>
                <a:lnTo>
                  <a:pt x="313512" y="234911"/>
                </a:lnTo>
                <a:lnTo>
                  <a:pt x="301802" y="235864"/>
                </a:lnTo>
                <a:lnTo>
                  <a:pt x="290817" y="236956"/>
                </a:lnTo>
                <a:lnTo>
                  <a:pt x="326237" y="199478"/>
                </a:lnTo>
                <a:lnTo>
                  <a:pt x="355295" y="161099"/>
                </a:lnTo>
                <a:lnTo>
                  <a:pt x="374954" y="122567"/>
                </a:lnTo>
                <a:lnTo>
                  <a:pt x="382181" y="84683"/>
                </a:lnTo>
                <a:lnTo>
                  <a:pt x="375970" y="49822"/>
                </a:lnTo>
                <a:lnTo>
                  <a:pt x="358406" y="23114"/>
                </a:lnTo>
                <a:lnTo>
                  <a:pt x="331101" y="6019"/>
                </a:lnTo>
                <a:lnTo>
                  <a:pt x="295643" y="0"/>
                </a:lnTo>
                <a:lnTo>
                  <a:pt x="269722" y="2743"/>
                </a:lnTo>
                <a:lnTo>
                  <a:pt x="247408" y="10769"/>
                </a:lnTo>
                <a:lnTo>
                  <a:pt x="227380" y="23812"/>
                </a:lnTo>
                <a:lnTo>
                  <a:pt x="208356" y="41592"/>
                </a:lnTo>
                <a:lnTo>
                  <a:pt x="238074" y="71310"/>
                </a:lnTo>
                <a:lnTo>
                  <a:pt x="248945" y="60477"/>
                </a:lnTo>
                <a:lnTo>
                  <a:pt x="260959" y="51485"/>
                </a:lnTo>
                <a:lnTo>
                  <a:pt x="274167" y="45351"/>
                </a:lnTo>
                <a:lnTo>
                  <a:pt x="288582" y="43078"/>
                </a:lnTo>
                <a:lnTo>
                  <a:pt x="305993" y="46126"/>
                </a:lnTo>
                <a:lnTo>
                  <a:pt x="318947" y="54914"/>
                </a:lnTo>
                <a:lnTo>
                  <a:pt x="327025" y="68935"/>
                </a:lnTo>
                <a:lnTo>
                  <a:pt x="329806" y="87655"/>
                </a:lnTo>
                <a:lnTo>
                  <a:pt x="321741" y="121234"/>
                </a:lnTo>
                <a:lnTo>
                  <a:pt x="298373" y="158864"/>
                </a:lnTo>
                <a:lnTo>
                  <a:pt x="261023" y="201091"/>
                </a:lnTo>
                <a:lnTo>
                  <a:pt x="210959" y="248462"/>
                </a:lnTo>
                <a:lnTo>
                  <a:pt x="210959" y="280035"/>
                </a:lnTo>
                <a:lnTo>
                  <a:pt x="395173" y="280035"/>
                </a:lnTo>
                <a:lnTo>
                  <a:pt x="395173" y="233984"/>
                </a:lnTo>
                <a:close/>
              </a:path>
            </a:pathLst>
          </a:custGeom>
          <a:solidFill>
            <a:srgbClr val="C1C1C1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153724" y="103727"/>
            <a:ext cx="274665" cy="149137"/>
            <a:chOff x="7615911" y="114387"/>
            <a:chExt cx="302895" cy="164465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5911" y="114387"/>
              <a:ext cx="137267" cy="16418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83307" y="114387"/>
              <a:ext cx="135128" cy="164364"/>
            </a:xfrm>
            <a:prstGeom prst="rect">
              <a:avLst/>
            </a:prstGeom>
          </p:spPr>
        </p:pic>
      </p:grpSp>
      <p:sp>
        <p:nvSpPr>
          <p:cNvPr id="19" name="object 19"/>
          <p:cNvSpPr/>
          <p:nvPr/>
        </p:nvSpPr>
        <p:spPr>
          <a:xfrm>
            <a:off x="8555437" y="103888"/>
            <a:ext cx="21881" cy="19002"/>
          </a:xfrm>
          <a:custGeom>
            <a:avLst/>
            <a:gdLst/>
            <a:ahLst/>
            <a:cxnLst/>
            <a:rect l="l" t="t" r="r" b="b"/>
            <a:pathLst>
              <a:path w="24129" h="20955">
                <a:moveTo>
                  <a:pt x="23531" y="20501"/>
                </a:moveTo>
                <a:lnTo>
                  <a:pt x="0" y="20501"/>
                </a:lnTo>
                <a:lnTo>
                  <a:pt x="0" y="0"/>
                </a:lnTo>
                <a:lnTo>
                  <a:pt x="23531" y="0"/>
                </a:lnTo>
                <a:lnTo>
                  <a:pt x="23531" y="20501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458595" y="109946"/>
            <a:ext cx="122649" cy="140500"/>
          </a:xfrm>
          <a:custGeom>
            <a:avLst/>
            <a:gdLst/>
            <a:ahLst/>
            <a:cxnLst/>
            <a:rect l="l" t="t" r="r" b="b"/>
            <a:pathLst>
              <a:path w="135254" h="154940">
                <a:moveTo>
                  <a:pt x="130314" y="13970"/>
                </a:moveTo>
                <a:lnTo>
                  <a:pt x="106794" y="13970"/>
                </a:lnTo>
                <a:lnTo>
                  <a:pt x="106794" y="31750"/>
                </a:lnTo>
                <a:lnTo>
                  <a:pt x="106794" y="43180"/>
                </a:lnTo>
                <a:lnTo>
                  <a:pt x="77546" y="43180"/>
                </a:lnTo>
                <a:lnTo>
                  <a:pt x="77546" y="36830"/>
                </a:lnTo>
                <a:lnTo>
                  <a:pt x="77546" y="31750"/>
                </a:lnTo>
                <a:lnTo>
                  <a:pt x="106794" y="31750"/>
                </a:lnTo>
                <a:lnTo>
                  <a:pt x="106794" y="13970"/>
                </a:lnTo>
                <a:lnTo>
                  <a:pt x="77546" y="13970"/>
                </a:lnTo>
                <a:lnTo>
                  <a:pt x="77546" y="0"/>
                </a:lnTo>
                <a:lnTo>
                  <a:pt x="54559" y="0"/>
                </a:lnTo>
                <a:lnTo>
                  <a:pt x="54559" y="13970"/>
                </a:lnTo>
                <a:lnTo>
                  <a:pt x="54559" y="19050"/>
                </a:lnTo>
                <a:lnTo>
                  <a:pt x="54559" y="36830"/>
                </a:lnTo>
                <a:lnTo>
                  <a:pt x="54559" y="43180"/>
                </a:lnTo>
                <a:lnTo>
                  <a:pt x="54559" y="54610"/>
                </a:lnTo>
                <a:lnTo>
                  <a:pt x="23355" y="54610"/>
                </a:lnTo>
                <a:lnTo>
                  <a:pt x="23355" y="36830"/>
                </a:lnTo>
                <a:lnTo>
                  <a:pt x="54559" y="36830"/>
                </a:lnTo>
                <a:lnTo>
                  <a:pt x="54559" y="19050"/>
                </a:lnTo>
                <a:lnTo>
                  <a:pt x="23355" y="19050"/>
                </a:lnTo>
                <a:lnTo>
                  <a:pt x="23355" y="0"/>
                </a:lnTo>
                <a:lnTo>
                  <a:pt x="0" y="0"/>
                </a:lnTo>
                <a:lnTo>
                  <a:pt x="0" y="72390"/>
                </a:lnTo>
                <a:lnTo>
                  <a:pt x="77546" y="72390"/>
                </a:lnTo>
                <a:lnTo>
                  <a:pt x="77546" y="62230"/>
                </a:lnTo>
                <a:lnTo>
                  <a:pt x="106794" y="62230"/>
                </a:lnTo>
                <a:lnTo>
                  <a:pt x="106794" y="77470"/>
                </a:lnTo>
                <a:lnTo>
                  <a:pt x="130314" y="77470"/>
                </a:lnTo>
                <a:lnTo>
                  <a:pt x="130314" y="19050"/>
                </a:lnTo>
                <a:lnTo>
                  <a:pt x="130314" y="13970"/>
                </a:lnTo>
                <a:close/>
              </a:path>
              <a:path w="135254" h="154940">
                <a:moveTo>
                  <a:pt x="134950" y="137160"/>
                </a:moveTo>
                <a:lnTo>
                  <a:pt x="45466" y="137160"/>
                </a:lnTo>
                <a:lnTo>
                  <a:pt x="45466" y="127000"/>
                </a:lnTo>
                <a:lnTo>
                  <a:pt x="130314" y="127000"/>
                </a:lnTo>
                <a:lnTo>
                  <a:pt x="130314" y="110490"/>
                </a:lnTo>
                <a:lnTo>
                  <a:pt x="130314" y="101600"/>
                </a:lnTo>
                <a:lnTo>
                  <a:pt x="130314" y="83820"/>
                </a:lnTo>
                <a:lnTo>
                  <a:pt x="21932" y="83820"/>
                </a:lnTo>
                <a:lnTo>
                  <a:pt x="21932" y="101600"/>
                </a:lnTo>
                <a:lnTo>
                  <a:pt x="106972" y="101600"/>
                </a:lnTo>
                <a:lnTo>
                  <a:pt x="106972" y="110490"/>
                </a:lnTo>
                <a:lnTo>
                  <a:pt x="22288" y="110490"/>
                </a:lnTo>
                <a:lnTo>
                  <a:pt x="22288" y="127000"/>
                </a:lnTo>
                <a:lnTo>
                  <a:pt x="22288" y="137160"/>
                </a:lnTo>
                <a:lnTo>
                  <a:pt x="22288" y="154940"/>
                </a:lnTo>
                <a:lnTo>
                  <a:pt x="134950" y="154940"/>
                </a:lnTo>
                <a:lnTo>
                  <a:pt x="134950" y="13716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46248" y="103564"/>
            <a:ext cx="434529" cy="149045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9139255" y="209934"/>
            <a:ext cx="35701" cy="63340"/>
          </a:xfrm>
          <a:custGeom>
            <a:avLst/>
            <a:gdLst/>
            <a:ahLst/>
            <a:cxnLst/>
            <a:rect l="l" t="t" r="r" b="b"/>
            <a:pathLst>
              <a:path w="39370" h="69850">
                <a:moveTo>
                  <a:pt x="5526" y="69703"/>
                </a:moveTo>
                <a:lnTo>
                  <a:pt x="0" y="55441"/>
                </a:lnTo>
                <a:lnTo>
                  <a:pt x="9133" y="50898"/>
                </a:lnTo>
                <a:lnTo>
                  <a:pt x="15843" y="45169"/>
                </a:lnTo>
                <a:lnTo>
                  <a:pt x="19980" y="38470"/>
                </a:lnTo>
                <a:lnTo>
                  <a:pt x="21392" y="31018"/>
                </a:lnTo>
                <a:lnTo>
                  <a:pt x="11231" y="31018"/>
                </a:lnTo>
                <a:lnTo>
                  <a:pt x="3387" y="25492"/>
                </a:lnTo>
                <a:lnTo>
                  <a:pt x="3387" y="6061"/>
                </a:lnTo>
                <a:lnTo>
                  <a:pt x="11052" y="0"/>
                </a:lnTo>
                <a:lnTo>
                  <a:pt x="20322" y="0"/>
                </a:lnTo>
                <a:lnTo>
                  <a:pt x="28389" y="1757"/>
                </a:lnTo>
                <a:lnTo>
                  <a:pt x="34316" y="6841"/>
                </a:lnTo>
                <a:lnTo>
                  <a:pt x="37971" y="14966"/>
                </a:lnTo>
                <a:lnTo>
                  <a:pt x="39219" y="25849"/>
                </a:lnTo>
                <a:lnTo>
                  <a:pt x="36963" y="40497"/>
                </a:lnTo>
                <a:lnTo>
                  <a:pt x="30395" y="52923"/>
                </a:lnTo>
                <a:lnTo>
                  <a:pt x="19815" y="62776"/>
                </a:lnTo>
                <a:lnTo>
                  <a:pt x="5526" y="69703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9233366" y="103564"/>
            <a:ext cx="585608" cy="149713"/>
            <a:chOff x="8806517" y="114208"/>
            <a:chExt cx="645795" cy="165100"/>
          </a:xfrm>
        </p:grpSpPr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06517" y="114387"/>
              <a:ext cx="470989" cy="16436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99612" y="114208"/>
              <a:ext cx="152599" cy="164186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874216" y="103727"/>
            <a:ext cx="285160" cy="147106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218679" y="103727"/>
            <a:ext cx="276269" cy="149208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6963277" y="3163968"/>
            <a:ext cx="588487" cy="201537"/>
            <a:chOff x="6303114" y="3489154"/>
            <a:chExt cx="648970" cy="222250"/>
          </a:xfrm>
        </p:grpSpPr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03114" y="3489154"/>
              <a:ext cx="201170" cy="22225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30193" y="3489154"/>
              <a:ext cx="207520" cy="21996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63622" y="3489154"/>
              <a:ext cx="187962" cy="219966"/>
            </a:xfrm>
            <a:prstGeom prst="rect">
              <a:avLst/>
            </a:prstGeom>
          </p:spPr>
        </p:pic>
      </p:grpSp>
      <p:sp>
        <p:nvSpPr>
          <p:cNvPr id="32" name="object 32"/>
          <p:cNvSpPr/>
          <p:nvPr/>
        </p:nvSpPr>
        <p:spPr>
          <a:xfrm>
            <a:off x="7659805" y="3233989"/>
            <a:ext cx="23608" cy="121498"/>
          </a:xfrm>
          <a:custGeom>
            <a:avLst/>
            <a:gdLst/>
            <a:ahLst/>
            <a:cxnLst/>
            <a:rect l="l" t="t" r="r" b="b"/>
            <a:pathLst>
              <a:path w="26034" h="133985">
                <a:moveTo>
                  <a:pt x="19812" y="27686"/>
                </a:moveTo>
                <a:lnTo>
                  <a:pt x="6096" y="27686"/>
                </a:lnTo>
                <a:lnTo>
                  <a:pt x="0" y="22352"/>
                </a:lnTo>
                <a:lnTo>
                  <a:pt x="0" y="5334"/>
                </a:lnTo>
                <a:lnTo>
                  <a:pt x="6096" y="0"/>
                </a:lnTo>
                <a:lnTo>
                  <a:pt x="19812" y="0"/>
                </a:lnTo>
                <a:lnTo>
                  <a:pt x="25908" y="5334"/>
                </a:lnTo>
                <a:lnTo>
                  <a:pt x="25908" y="22352"/>
                </a:lnTo>
                <a:lnTo>
                  <a:pt x="19812" y="27686"/>
                </a:lnTo>
                <a:close/>
              </a:path>
              <a:path w="26034" h="133985">
                <a:moveTo>
                  <a:pt x="19812" y="133859"/>
                </a:moveTo>
                <a:lnTo>
                  <a:pt x="6096" y="133859"/>
                </a:lnTo>
                <a:lnTo>
                  <a:pt x="0" y="128525"/>
                </a:lnTo>
                <a:lnTo>
                  <a:pt x="0" y="111507"/>
                </a:lnTo>
                <a:lnTo>
                  <a:pt x="6096" y="106173"/>
                </a:lnTo>
                <a:lnTo>
                  <a:pt x="19812" y="106173"/>
                </a:lnTo>
                <a:lnTo>
                  <a:pt x="25908" y="111507"/>
                </a:lnTo>
                <a:lnTo>
                  <a:pt x="25908" y="128525"/>
                </a:lnTo>
                <a:lnTo>
                  <a:pt x="19812" y="133859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pic>
        <p:nvPicPr>
          <p:cNvPr id="33" name="object 3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778902" y="3163738"/>
            <a:ext cx="188870" cy="199696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7989655" y="3163738"/>
            <a:ext cx="614974" cy="204991"/>
            <a:chOff x="7434980" y="3488900"/>
            <a:chExt cx="678180" cy="226060"/>
          </a:xfrm>
        </p:grpSpPr>
        <p:sp>
          <p:nvSpPr>
            <p:cNvPr id="35" name="object 35"/>
            <p:cNvSpPr/>
            <p:nvPr/>
          </p:nvSpPr>
          <p:spPr>
            <a:xfrm>
              <a:off x="7434974" y="3498303"/>
              <a:ext cx="205104" cy="216535"/>
            </a:xfrm>
            <a:custGeom>
              <a:avLst/>
              <a:gdLst/>
              <a:ahLst/>
              <a:cxnLst/>
              <a:rect l="l" t="t" r="r" b="b"/>
              <a:pathLst>
                <a:path w="205104" h="216535">
                  <a:moveTo>
                    <a:pt x="177800" y="34353"/>
                  </a:moveTo>
                  <a:lnTo>
                    <a:pt x="40894" y="34353"/>
                  </a:lnTo>
                  <a:lnTo>
                    <a:pt x="40894" y="63"/>
                  </a:lnTo>
                  <a:lnTo>
                    <a:pt x="27432" y="63"/>
                  </a:lnTo>
                  <a:lnTo>
                    <a:pt x="27432" y="34353"/>
                  </a:lnTo>
                  <a:lnTo>
                    <a:pt x="27432" y="45783"/>
                  </a:lnTo>
                  <a:lnTo>
                    <a:pt x="27432" y="85153"/>
                  </a:lnTo>
                  <a:lnTo>
                    <a:pt x="27432" y="96583"/>
                  </a:lnTo>
                  <a:lnTo>
                    <a:pt x="177800" y="96583"/>
                  </a:lnTo>
                  <a:lnTo>
                    <a:pt x="177800" y="85153"/>
                  </a:lnTo>
                  <a:lnTo>
                    <a:pt x="40894" y="85153"/>
                  </a:lnTo>
                  <a:lnTo>
                    <a:pt x="40894" y="45783"/>
                  </a:lnTo>
                  <a:lnTo>
                    <a:pt x="164338" y="45783"/>
                  </a:lnTo>
                  <a:lnTo>
                    <a:pt x="164338" y="84836"/>
                  </a:lnTo>
                  <a:lnTo>
                    <a:pt x="177800" y="84836"/>
                  </a:lnTo>
                  <a:lnTo>
                    <a:pt x="177800" y="45783"/>
                  </a:lnTo>
                  <a:lnTo>
                    <a:pt x="177800" y="45466"/>
                  </a:lnTo>
                  <a:lnTo>
                    <a:pt x="177800" y="34353"/>
                  </a:lnTo>
                  <a:close/>
                </a:path>
                <a:path w="205104" h="216535">
                  <a:moveTo>
                    <a:pt x="177800" y="0"/>
                  </a:moveTo>
                  <a:lnTo>
                    <a:pt x="164338" y="0"/>
                  </a:lnTo>
                  <a:lnTo>
                    <a:pt x="164338" y="34290"/>
                  </a:lnTo>
                  <a:lnTo>
                    <a:pt x="177800" y="34290"/>
                  </a:lnTo>
                  <a:lnTo>
                    <a:pt x="177800" y="0"/>
                  </a:lnTo>
                  <a:close/>
                </a:path>
                <a:path w="205104" h="216535">
                  <a:moveTo>
                    <a:pt x="204978" y="126746"/>
                  </a:moveTo>
                  <a:lnTo>
                    <a:pt x="0" y="126746"/>
                  </a:lnTo>
                  <a:lnTo>
                    <a:pt x="0" y="138176"/>
                  </a:lnTo>
                  <a:lnTo>
                    <a:pt x="95250" y="138176"/>
                  </a:lnTo>
                  <a:lnTo>
                    <a:pt x="95250" y="216408"/>
                  </a:lnTo>
                  <a:lnTo>
                    <a:pt x="108712" y="216408"/>
                  </a:lnTo>
                  <a:lnTo>
                    <a:pt x="108712" y="138176"/>
                  </a:lnTo>
                  <a:lnTo>
                    <a:pt x="204978" y="138176"/>
                  </a:lnTo>
                  <a:lnTo>
                    <a:pt x="204978" y="126746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75521" y="3489408"/>
              <a:ext cx="184660" cy="21971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00060" y="3488900"/>
              <a:ext cx="212600" cy="225808"/>
            </a:xfrm>
            <a:prstGeom prst="rect">
              <a:avLst/>
            </a:prstGeom>
          </p:spPr>
        </p:pic>
      </p:grpSp>
      <p:sp>
        <p:nvSpPr>
          <p:cNvPr id="38" name="object 38"/>
          <p:cNvSpPr/>
          <p:nvPr/>
        </p:nvSpPr>
        <p:spPr>
          <a:xfrm>
            <a:off x="6978016" y="3623765"/>
            <a:ext cx="139924" cy="66795"/>
          </a:xfrm>
          <a:custGeom>
            <a:avLst/>
            <a:gdLst/>
            <a:ahLst/>
            <a:cxnLst/>
            <a:rect l="l" t="t" r="r" b="b"/>
            <a:pathLst>
              <a:path w="154304" h="73660">
                <a:moveTo>
                  <a:pt x="153924" y="0"/>
                </a:moveTo>
                <a:lnTo>
                  <a:pt x="0" y="0"/>
                </a:lnTo>
                <a:lnTo>
                  <a:pt x="0" y="11430"/>
                </a:lnTo>
                <a:lnTo>
                  <a:pt x="140462" y="11430"/>
                </a:lnTo>
                <a:lnTo>
                  <a:pt x="140462" y="73660"/>
                </a:lnTo>
                <a:lnTo>
                  <a:pt x="153924" y="73660"/>
                </a:lnTo>
                <a:lnTo>
                  <a:pt x="153924" y="11430"/>
                </a:lnTo>
                <a:lnTo>
                  <a:pt x="153924" y="0"/>
                </a:lnTo>
                <a:close/>
              </a:path>
            </a:pathLst>
          </a:custGeom>
          <a:solidFill>
            <a:srgbClr val="AFD484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956138" y="3486542"/>
            <a:ext cx="382919" cy="204416"/>
            <a:chOff x="6295240" y="3844881"/>
            <a:chExt cx="422275" cy="225425"/>
          </a:xfrm>
        </p:grpSpPr>
        <p:sp>
          <p:nvSpPr>
            <p:cNvPr id="40" name="object 40"/>
            <p:cNvSpPr/>
            <p:nvPr/>
          </p:nvSpPr>
          <p:spPr>
            <a:xfrm>
              <a:off x="6295237" y="3850157"/>
              <a:ext cx="203835" cy="120014"/>
            </a:xfrm>
            <a:custGeom>
              <a:avLst/>
              <a:gdLst/>
              <a:ahLst/>
              <a:cxnLst/>
              <a:rect l="l" t="t" r="r" b="b"/>
              <a:pathLst>
                <a:path w="203835" h="120014">
                  <a:moveTo>
                    <a:pt x="180086" y="62230"/>
                  </a:moveTo>
                  <a:lnTo>
                    <a:pt x="41910" y="62230"/>
                  </a:lnTo>
                  <a:lnTo>
                    <a:pt x="41910" y="0"/>
                  </a:lnTo>
                  <a:lnTo>
                    <a:pt x="28448" y="0"/>
                  </a:lnTo>
                  <a:lnTo>
                    <a:pt x="28448" y="62230"/>
                  </a:lnTo>
                  <a:lnTo>
                    <a:pt x="28448" y="73660"/>
                  </a:lnTo>
                  <a:lnTo>
                    <a:pt x="180086" y="73660"/>
                  </a:lnTo>
                  <a:lnTo>
                    <a:pt x="180086" y="62230"/>
                  </a:lnTo>
                  <a:close/>
                </a:path>
                <a:path w="203835" h="120014">
                  <a:moveTo>
                    <a:pt x="203708" y="108521"/>
                  </a:moveTo>
                  <a:lnTo>
                    <a:pt x="108458" y="108521"/>
                  </a:lnTo>
                  <a:lnTo>
                    <a:pt x="108458" y="73977"/>
                  </a:lnTo>
                  <a:lnTo>
                    <a:pt x="94996" y="73977"/>
                  </a:lnTo>
                  <a:lnTo>
                    <a:pt x="94996" y="108521"/>
                  </a:lnTo>
                  <a:lnTo>
                    <a:pt x="0" y="108521"/>
                  </a:lnTo>
                  <a:lnTo>
                    <a:pt x="0" y="119951"/>
                  </a:lnTo>
                  <a:lnTo>
                    <a:pt x="203708" y="119951"/>
                  </a:lnTo>
                  <a:lnTo>
                    <a:pt x="203708" y="108521"/>
                  </a:lnTo>
                  <a:close/>
                </a:path>
              </a:pathLst>
            </a:custGeom>
            <a:solidFill>
              <a:srgbClr val="AFD484"/>
            </a:solidFill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41" name="object 4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530701" y="3844881"/>
              <a:ext cx="186692" cy="225300"/>
            </a:xfrm>
            <a:prstGeom prst="rect">
              <a:avLst/>
            </a:prstGeom>
          </p:spPr>
        </p:pic>
      </p:grpSp>
      <p:pic>
        <p:nvPicPr>
          <p:cNvPr id="42" name="object 4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380866" y="3486311"/>
            <a:ext cx="170444" cy="199465"/>
          </a:xfrm>
          <a:prstGeom prst="rect">
            <a:avLst/>
          </a:prstGeom>
        </p:spPr>
      </p:pic>
      <p:sp>
        <p:nvSpPr>
          <p:cNvPr id="43" name="object 43"/>
          <p:cNvSpPr/>
          <p:nvPr/>
        </p:nvSpPr>
        <p:spPr>
          <a:xfrm>
            <a:off x="7659805" y="3556332"/>
            <a:ext cx="23608" cy="121498"/>
          </a:xfrm>
          <a:custGeom>
            <a:avLst/>
            <a:gdLst/>
            <a:ahLst/>
            <a:cxnLst/>
            <a:rect l="l" t="t" r="r" b="b"/>
            <a:pathLst>
              <a:path w="26034" h="133985">
                <a:moveTo>
                  <a:pt x="19812" y="27686"/>
                </a:moveTo>
                <a:lnTo>
                  <a:pt x="6096" y="27686"/>
                </a:lnTo>
                <a:lnTo>
                  <a:pt x="0" y="22352"/>
                </a:lnTo>
                <a:lnTo>
                  <a:pt x="0" y="5334"/>
                </a:lnTo>
                <a:lnTo>
                  <a:pt x="6096" y="0"/>
                </a:lnTo>
                <a:lnTo>
                  <a:pt x="19812" y="0"/>
                </a:lnTo>
                <a:lnTo>
                  <a:pt x="25908" y="5334"/>
                </a:lnTo>
                <a:lnTo>
                  <a:pt x="25908" y="22352"/>
                </a:lnTo>
                <a:lnTo>
                  <a:pt x="19812" y="27686"/>
                </a:lnTo>
                <a:close/>
              </a:path>
              <a:path w="26034" h="133985">
                <a:moveTo>
                  <a:pt x="19812" y="133859"/>
                </a:moveTo>
                <a:lnTo>
                  <a:pt x="6096" y="133859"/>
                </a:lnTo>
                <a:lnTo>
                  <a:pt x="0" y="128525"/>
                </a:lnTo>
                <a:lnTo>
                  <a:pt x="0" y="111507"/>
                </a:lnTo>
                <a:lnTo>
                  <a:pt x="6096" y="106173"/>
                </a:lnTo>
                <a:lnTo>
                  <a:pt x="19812" y="106173"/>
                </a:lnTo>
                <a:lnTo>
                  <a:pt x="25908" y="111507"/>
                </a:lnTo>
                <a:lnTo>
                  <a:pt x="25908" y="128525"/>
                </a:lnTo>
                <a:lnTo>
                  <a:pt x="19812" y="133859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7777868" y="3484930"/>
            <a:ext cx="591942" cy="206142"/>
            <a:chOff x="7201427" y="3843103"/>
            <a:chExt cx="652780" cy="227329"/>
          </a:xfrm>
        </p:grpSpPr>
        <p:pic>
          <p:nvPicPr>
            <p:cNvPr id="45" name="object 4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01427" y="3861137"/>
              <a:ext cx="204726" cy="17805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439936" y="3844627"/>
              <a:ext cx="206504" cy="22555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671079" y="3843103"/>
              <a:ext cx="182628" cy="226316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8413580" y="3486082"/>
            <a:ext cx="614398" cy="204991"/>
            <a:chOff x="7902475" y="3844373"/>
            <a:chExt cx="677545" cy="226060"/>
          </a:xfrm>
        </p:grpSpPr>
        <p:pic>
          <p:nvPicPr>
            <p:cNvPr id="49" name="object 4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902475" y="3861137"/>
              <a:ext cx="204726" cy="17805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149874" y="3844627"/>
              <a:ext cx="176786" cy="21996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367301" y="3844373"/>
              <a:ext cx="212600" cy="225808"/>
            </a:xfrm>
            <a:prstGeom prst="rect">
              <a:avLst/>
            </a:prstGeom>
          </p:spPr>
        </p:pic>
      </p:grpSp>
      <p:pic>
        <p:nvPicPr>
          <p:cNvPr id="52" name="object 52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957059" y="4130998"/>
            <a:ext cx="165377" cy="204763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167811" y="4133532"/>
            <a:ext cx="184724" cy="199005"/>
          </a:xfrm>
          <a:prstGeom prst="rect">
            <a:avLst/>
          </a:prstGeom>
        </p:spPr>
      </p:pic>
      <p:sp>
        <p:nvSpPr>
          <p:cNvPr id="54" name="object 54"/>
          <p:cNvSpPr/>
          <p:nvPr/>
        </p:nvSpPr>
        <p:spPr>
          <a:xfrm>
            <a:off x="7447950" y="4201019"/>
            <a:ext cx="23608" cy="121498"/>
          </a:xfrm>
          <a:custGeom>
            <a:avLst/>
            <a:gdLst/>
            <a:ahLst/>
            <a:cxnLst/>
            <a:rect l="l" t="t" r="r" b="b"/>
            <a:pathLst>
              <a:path w="26034" h="133985">
                <a:moveTo>
                  <a:pt x="19812" y="27686"/>
                </a:moveTo>
                <a:lnTo>
                  <a:pt x="6096" y="27686"/>
                </a:lnTo>
                <a:lnTo>
                  <a:pt x="0" y="22352"/>
                </a:lnTo>
                <a:lnTo>
                  <a:pt x="0" y="5334"/>
                </a:lnTo>
                <a:lnTo>
                  <a:pt x="6096" y="0"/>
                </a:lnTo>
                <a:lnTo>
                  <a:pt x="19812" y="0"/>
                </a:lnTo>
                <a:lnTo>
                  <a:pt x="25908" y="5334"/>
                </a:lnTo>
                <a:lnTo>
                  <a:pt x="25908" y="22352"/>
                </a:lnTo>
                <a:lnTo>
                  <a:pt x="19812" y="27686"/>
                </a:lnTo>
                <a:close/>
              </a:path>
              <a:path w="26034" h="133985">
                <a:moveTo>
                  <a:pt x="19812" y="133859"/>
                </a:moveTo>
                <a:lnTo>
                  <a:pt x="6096" y="133859"/>
                </a:lnTo>
                <a:lnTo>
                  <a:pt x="0" y="128525"/>
                </a:lnTo>
                <a:lnTo>
                  <a:pt x="0" y="111507"/>
                </a:lnTo>
                <a:lnTo>
                  <a:pt x="6096" y="106173"/>
                </a:lnTo>
                <a:lnTo>
                  <a:pt x="19812" y="106173"/>
                </a:lnTo>
                <a:lnTo>
                  <a:pt x="25908" y="111507"/>
                </a:lnTo>
                <a:lnTo>
                  <a:pt x="25908" y="128525"/>
                </a:lnTo>
                <a:lnTo>
                  <a:pt x="19812" y="133859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7566004" y="4129617"/>
            <a:ext cx="591942" cy="206142"/>
            <a:chOff x="6967788" y="4554049"/>
            <a:chExt cx="652780" cy="227329"/>
          </a:xfrm>
        </p:grpSpPr>
        <p:pic>
          <p:nvPicPr>
            <p:cNvPr id="56" name="object 5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967788" y="4572083"/>
              <a:ext cx="204726" cy="17805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206297" y="4555573"/>
              <a:ext cx="206504" cy="22555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437440" y="4554049"/>
              <a:ext cx="182628" cy="226316"/>
            </a:xfrm>
            <a:prstGeom prst="rect">
              <a:avLst/>
            </a:prstGeom>
          </p:spPr>
        </p:pic>
      </p:grpSp>
      <p:grpSp>
        <p:nvGrpSpPr>
          <p:cNvPr id="59" name="object 59"/>
          <p:cNvGrpSpPr/>
          <p:nvPr/>
        </p:nvGrpSpPr>
        <p:grpSpPr>
          <a:xfrm>
            <a:off x="8201717" y="4130768"/>
            <a:ext cx="614398" cy="204991"/>
            <a:chOff x="7668837" y="4555319"/>
            <a:chExt cx="677545" cy="226060"/>
          </a:xfrm>
        </p:grpSpPr>
        <p:pic>
          <p:nvPicPr>
            <p:cNvPr id="60" name="object 6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68837" y="4572083"/>
              <a:ext cx="204726" cy="17805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916236" y="4555573"/>
              <a:ext cx="176786" cy="21996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133663" y="4555319"/>
              <a:ext cx="212600" cy="225808"/>
            </a:xfrm>
            <a:prstGeom prst="rect">
              <a:avLst/>
            </a:prstGeom>
          </p:spPr>
        </p:pic>
      </p:grpSp>
      <p:grpSp>
        <p:nvGrpSpPr>
          <p:cNvPr id="63" name="object 63"/>
          <p:cNvGrpSpPr/>
          <p:nvPr/>
        </p:nvGrpSpPr>
        <p:grpSpPr>
          <a:xfrm>
            <a:off x="8902722" y="4130768"/>
            <a:ext cx="396739" cy="201537"/>
            <a:chOff x="8441890" y="4555319"/>
            <a:chExt cx="437515" cy="222250"/>
          </a:xfrm>
        </p:grpSpPr>
        <p:pic>
          <p:nvPicPr>
            <p:cNvPr id="64" name="object 6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441890" y="4555319"/>
              <a:ext cx="208028" cy="221998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74303" y="4572083"/>
              <a:ext cx="204726" cy="178056"/>
            </a:xfrm>
            <a:prstGeom prst="rect">
              <a:avLst/>
            </a:prstGeom>
          </p:spPr>
        </p:pic>
      </p:grpSp>
      <p:sp>
        <p:nvSpPr>
          <p:cNvPr id="66" name="object 66"/>
          <p:cNvSpPr/>
          <p:nvPr/>
        </p:nvSpPr>
        <p:spPr>
          <a:xfrm>
            <a:off x="9379101" y="4138369"/>
            <a:ext cx="86949" cy="222266"/>
          </a:xfrm>
          <a:custGeom>
            <a:avLst/>
            <a:gdLst/>
            <a:ahLst/>
            <a:cxnLst/>
            <a:rect l="l" t="t" r="r" b="b"/>
            <a:pathLst>
              <a:path w="95884" h="245110">
                <a:moveTo>
                  <a:pt x="11938" y="244605"/>
                </a:moveTo>
                <a:lnTo>
                  <a:pt x="0" y="244605"/>
                </a:lnTo>
                <a:lnTo>
                  <a:pt x="83567" y="0"/>
                </a:lnTo>
                <a:lnTo>
                  <a:pt x="95759" y="0"/>
                </a:lnTo>
                <a:lnTo>
                  <a:pt x="11938" y="244605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pic>
        <p:nvPicPr>
          <p:cNvPr id="67" name="object 67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9546046" y="4130768"/>
            <a:ext cx="188870" cy="199696"/>
          </a:xfrm>
          <a:prstGeom prst="rect">
            <a:avLst/>
          </a:prstGeom>
        </p:spPr>
      </p:pic>
      <p:grpSp>
        <p:nvGrpSpPr>
          <p:cNvPr id="68" name="object 68"/>
          <p:cNvGrpSpPr/>
          <p:nvPr/>
        </p:nvGrpSpPr>
        <p:grpSpPr>
          <a:xfrm>
            <a:off x="9756798" y="4130768"/>
            <a:ext cx="614974" cy="204991"/>
            <a:chOff x="9383747" y="4555319"/>
            <a:chExt cx="678180" cy="226060"/>
          </a:xfrm>
        </p:grpSpPr>
        <p:sp>
          <p:nvSpPr>
            <p:cNvPr id="69" name="object 69"/>
            <p:cNvSpPr/>
            <p:nvPr/>
          </p:nvSpPr>
          <p:spPr>
            <a:xfrm>
              <a:off x="9383738" y="4564722"/>
              <a:ext cx="205104" cy="216535"/>
            </a:xfrm>
            <a:custGeom>
              <a:avLst/>
              <a:gdLst/>
              <a:ahLst/>
              <a:cxnLst/>
              <a:rect l="l" t="t" r="r" b="b"/>
              <a:pathLst>
                <a:path w="205104" h="216535">
                  <a:moveTo>
                    <a:pt x="177800" y="34734"/>
                  </a:moveTo>
                  <a:lnTo>
                    <a:pt x="40894" y="34734"/>
                  </a:lnTo>
                  <a:lnTo>
                    <a:pt x="40894" y="444"/>
                  </a:lnTo>
                  <a:lnTo>
                    <a:pt x="27432" y="444"/>
                  </a:lnTo>
                  <a:lnTo>
                    <a:pt x="27432" y="34734"/>
                  </a:lnTo>
                  <a:lnTo>
                    <a:pt x="27432" y="44894"/>
                  </a:lnTo>
                  <a:lnTo>
                    <a:pt x="27432" y="84264"/>
                  </a:lnTo>
                  <a:lnTo>
                    <a:pt x="27432" y="95694"/>
                  </a:lnTo>
                  <a:lnTo>
                    <a:pt x="177800" y="95694"/>
                  </a:lnTo>
                  <a:lnTo>
                    <a:pt x="177800" y="84836"/>
                  </a:lnTo>
                  <a:lnTo>
                    <a:pt x="177800" y="84264"/>
                  </a:lnTo>
                  <a:lnTo>
                    <a:pt x="177800" y="45466"/>
                  </a:lnTo>
                  <a:lnTo>
                    <a:pt x="164338" y="45466"/>
                  </a:lnTo>
                  <a:lnTo>
                    <a:pt x="164338" y="84264"/>
                  </a:lnTo>
                  <a:lnTo>
                    <a:pt x="40894" y="84264"/>
                  </a:lnTo>
                  <a:lnTo>
                    <a:pt x="40894" y="44894"/>
                  </a:lnTo>
                  <a:lnTo>
                    <a:pt x="177800" y="44894"/>
                  </a:lnTo>
                  <a:lnTo>
                    <a:pt x="177800" y="34734"/>
                  </a:lnTo>
                  <a:close/>
                </a:path>
                <a:path w="205104" h="216535">
                  <a:moveTo>
                    <a:pt x="177800" y="0"/>
                  </a:moveTo>
                  <a:lnTo>
                    <a:pt x="164338" y="0"/>
                  </a:lnTo>
                  <a:lnTo>
                    <a:pt x="164338" y="34290"/>
                  </a:lnTo>
                  <a:lnTo>
                    <a:pt x="177800" y="34290"/>
                  </a:lnTo>
                  <a:lnTo>
                    <a:pt x="177800" y="0"/>
                  </a:lnTo>
                  <a:close/>
                </a:path>
                <a:path w="205104" h="216535">
                  <a:moveTo>
                    <a:pt x="204978" y="126746"/>
                  </a:moveTo>
                  <a:lnTo>
                    <a:pt x="0" y="126746"/>
                  </a:lnTo>
                  <a:lnTo>
                    <a:pt x="0" y="138176"/>
                  </a:lnTo>
                  <a:lnTo>
                    <a:pt x="95250" y="138176"/>
                  </a:lnTo>
                  <a:lnTo>
                    <a:pt x="95250" y="216408"/>
                  </a:lnTo>
                  <a:lnTo>
                    <a:pt x="108712" y="216408"/>
                  </a:lnTo>
                  <a:lnTo>
                    <a:pt x="108712" y="138176"/>
                  </a:lnTo>
                  <a:lnTo>
                    <a:pt x="204978" y="138176"/>
                  </a:lnTo>
                  <a:lnTo>
                    <a:pt x="204978" y="126746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70" name="object 7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624288" y="4555827"/>
              <a:ext cx="184660" cy="219712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848827" y="4555319"/>
              <a:ext cx="212600" cy="225808"/>
            </a:xfrm>
            <a:prstGeom prst="rect">
              <a:avLst/>
            </a:prstGeom>
          </p:spPr>
        </p:pic>
      </p:grpSp>
      <p:grpSp>
        <p:nvGrpSpPr>
          <p:cNvPr id="72" name="object 72"/>
          <p:cNvGrpSpPr/>
          <p:nvPr/>
        </p:nvGrpSpPr>
        <p:grpSpPr>
          <a:xfrm>
            <a:off x="10456971" y="4130998"/>
            <a:ext cx="378313" cy="204991"/>
            <a:chOff x="10155882" y="4555573"/>
            <a:chExt cx="417195" cy="226060"/>
          </a:xfrm>
        </p:grpSpPr>
        <p:pic>
          <p:nvPicPr>
            <p:cNvPr id="73" name="object 7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155882" y="4565225"/>
              <a:ext cx="204726" cy="215648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390581" y="4555573"/>
              <a:ext cx="182120" cy="225554"/>
            </a:xfrm>
            <a:prstGeom prst="rect">
              <a:avLst/>
            </a:prstGeom>
          </p:spPr>
        </p:pic>
      </p:grpSp>
      <p:pic>
        <p:nvPicPr>
          <p:cNvPr id="75" name="object 75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6959132" y="4453572"/>
            <a:ext cx="164225" cy="203381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7171496" y="4453341"/>
            <a:ext cx="162613" cy="204533"/>
          </a:xfrm>
          <a:prstGeom prst="rect">
            <a:avLst/>
          </a:prstGeom>
        </p:spPr>
      </p:pic>
      <p:sp>
        <p:nvSpPr>
          <p:cNvPr id="77" name="object 77"/>
          <p:cNvSpPr/>
          <p:nvPr/>
        </p:nvSpPr>
        <p:spPr>
          <a:xfrm>
            <a:off x="7447950" y="4523361"/>
            <a:ext cx="23608" cy="121498"/>
          </a:xfrm>
          <a:custGeom>
            <a:avLst/>
            <a:gdLst/>
            <a:ahLst/>
            <a:cxnLst/>
            <a:rect l="l" t="t" r="r" b="b"/>
            <a:pathLst>
              <a:path w="26034" h="133985">
                <a:moveTo>
                  <a:pt x="19812" y="27686"/>
                </a:moveTo>
                <a:lnTo>
                  <a:pt x="6096" y="27686"/>
                </a:lnTo>
                <a:lnTo>
                  <a:pt x="0" y="22352"/>
                </a:lnTo>
                <a:lnTo>
                  <a:pt x="0" y="5334"/>
                </a:lnTo>
                <a:lnTo>
                  <a:pt x="6096" y="0"/>
                </a:lnTo>
                <a:lnTo>
                  <a:pt x="19812" y="0"/>
                </a:lnTo>
                <a:lnTo>
                  <a:pt x="25908" y="5334"/>
                </a:lnTo>
                <a:lnTo>
                  <a:pt x="25908" y="22352"/>
                </a:lnTo>
                <a:lnTo>
                  <a:pt x="19812" y="27686"/>
                </a:lnTo>
                <a:close/>
              </a:path>
              <a:path w="26034" h="133985">
                <a:moveTo>
                  <a:pt x="19812" y="133859"/>
                </a:moveTo>
                <a:lnTo>
                  <a:pt x="6096" y="133859"/>
                </a:lnTo>
                <a:lnTo>
                  <a:pt x="0" y="128525"/>
                </a:lnTo>
                <a:lnTo>
                  <a:pt x="0" y="111507"/>
                </a:lnTo>
                <a:lnTo>
                  <a:pt x="6096" y="106173"/>
                </a:lnTo>
                <a:lnTo>
                  <a:pt x="19812" y="106173"/>
                </a:lnTo>
                <a:lnTo>
                  <a:pt x="25908" y="111507"/>
                </a:lnTo>
                <a:lnTo>
                  <a:pt x="25908" y="128525"/>
                </a:lnTo>
                <a:lnTo>
                  <a:pt x="19812" y="133859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7566004" y="4451960"/>
            <a:ext cx="591942" cy="206142"/>
            <a:chOff x="6967788" y="4909522"/>
            <a:chExt cx="652780" cy="227329"/>
          </a:xfrm>
        </p:grpSpPr>
        <p:pic>
          <p:nvPicPr>
            <p:cNvPr id="79" name="object 7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967788" y="4927556"/>
              <a:ext cx="204726" cy="17805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206297" y="4911046"/>
              <a:ext cx="206504" cy="225554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37440" y="4909522"/>
              <a:ext cx="182628" cy="226316"/>
            </a:xfrm>
            <a:prstGeom prst="rect">
              <a:avLst/>
            </a:prstGeom>
          </p:spPr>
        </p:pic>
      </p:grpSp>
      <p:grpSp>
        <p:nvGrpSpPr>
          <p:cNvPr id="82" name="object 82"/>
          <p:cNvGrpSpPr/>
          <p:nvPr/>
        </p:nvGrpSpPr>
        <p:grpSpPr>
          <a:xfrm>
            <a:off x="8201717" y="4453111"/>
            <a:ext cx="614398" cy="204991"/>
            <a:chOff x="7668837" y="4910792"/>
            <a:chExt cx="677545" cy="226060"/>
          </a:xfrm>
        </p:grpSpPr>
        <p:pic>
          <p:nvPicPr>
            <p:cNvPr id="83" name="object 8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68837" y="4927556"/>
              <a:ext cx="204726" cy="17805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916236" y="4911046"/>
              <a:ext cx="176786" cy="21996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133663" y="4910792"/>
              <a:ext cx="212600" cy="225808"/>
            </a:xfrm>
            <a:prstGeom prst="rect">
              <a:avLst/>
            </a:prstGeom>
          </p:spPr>
        </p:pic>
      </p:grpSp>
      <p:grpSp>
        <p:nvGrpSpPr>
          <p:cNvPr id="86" name="object 86"/>
          <p:cNvGrpSpPr/>
          <p:nvPr/>
        </p:nvGrpSpPr>
        <p:grpSpPr>
          <a:xfrm>
            <a:off x="8901570" y="4453342"/>
            <a:ext cx="403073" cy="204991"/>
            <a:chOff x="8440620" y="4911046"/>
            <a:chExt cx="444500" cy="226060"/>
          </a:xfrm>
        </p:grpSpPr>
        <p:pic>
          <p:nvPicPr>
            <p:cNvPr id="87" name="object 8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440620" y="4923238"/>
              <a:ext cx="203964" cy="212600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677859" y="4911046"/>
              <a:ext cx="207266" cy="225554"/>
            </a:xfrm>
            <a:prstGeom prst="rect">
              <a:avLst/>
            </a:prstGeom>
          </p:spPr>
        </p:pic>
      </p:grpSp>
      <p:sp>
        <p:nvSpPr>
          <p:cNvPr id="89" name="object 89"/>
          <p:cNvSpPr/>
          <p:nvPr/>
        </p:nvSpPr>
        <p:spPr>
          <a:xfrm>
            <a:off x="9379101" y="4460712"/>
            <a:ext cx="86949" cy="222266"/>
          </a:xfrm>
          <a:custGeom>
            <a:avLst/>
            <a:gdLst/>
            <a:ahLst/>
            <a:cxnLst/>
            <a:rect l="l" t="t" r="r" b="b"/>
            <a:pathLst>
              <a:path w="95884" h="245110">
                <a:moveTo>
                  <a:pt x="11938" y="244605"/>
                </a:moveTo>
                <a:lnTo>
                  <a:pt x="0" y="244605"/>
                </a:lnTo>
                <a:lnTo>
                  <a:pt x="83567" y="0"/>
                </a:lnTo>
                <a:lnTo>
                  <a:pt x="95759" y="0"/>
                </a:lnTo>
                <a:lnTo>
                  <a:pt x="11938" y="244605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pic>
        <p:nvPicPr>
          <p:cNvPr id="90" name="object 90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9546046" y="4453111"/>
            <a:ext cx="188870" cy="199696"/>
          </a:xfrm>
          <a:prstGeom prst="rect">
            <a:avLst/>
          </a:prstGeom>
        </p:spPr>
      </p:pic>
      <p:grpSp>
        <p:nvGrpSpPr>
          <p:cNvPr id="91" name="object 91"/>
          <p:cNvGrpSpPr/>
          <p:nvPr/>
        </p:nvGrpSpPr>
        <p:grpSpPr>
          <a:xfrm>
            <a:off x="9756798" y="4453111"/>
            <a:ext cx="614974" cy="204991"/>
            <a:chOff x="9383747" y="4910792"/>
            <a:chExt cx="678180" cy="226060"/>
          </a:xfrm>
        </p:grpSpPr>
        <p:sp>
          <p:nvSpPr>
            <p:cNvPr id="92" name="object 92"/>
            <p:cNvSpPr/>
            <p:nvPr/>
          </p:nvSpPr>
          <p:spPr>
            <a:xfrm>
              <a:off x="9383738" y="4920195"/>
              <a:ext cx="205104" cy="216535"/>
            </a:xfrm>
            <a:custGeom>
              <a:avLst/>
              <a:gdLst/>
              <a:ahLst/>
              <a:cxnLst/>
              <a:rect l="l" t="t" r="r" b="b"/>
              <a:pathLst>
                <a:path w="205104" h="216535">
                  <a:moveTo>
                    <a:pt x="177800" y="34861"/>
                  </a:moveTo>
                  <a:lnTo>
                    <a:pt x="40894" y="34861"/>
                  </a:lnTo>
                  <a:lnTo>
                    <a:pt x="40894" y="571"/>
                  </a:lnTo>
                  <a:lnTo>
                    <a:pt x="27432" y="571"/>
                  </a:lnTo>
                  <a:lnTo>
                    <a:pt x="27432" y="34861"/>
                  </a:lnTo>
                  <a:lnTo>
                    <a:pt x="27432" y="45021"/>
                  </a:lnTo>
                  <a:lnTo>
                    <a:pt x="27432" y="84391"/>
                  </a:lnTo>
                  <a:lnTo>
                    <a:pt x="27432" y="95821"/>
                  </a:lnTo>
                  <a:lnTo>
                    <a:pt x="177800" y="95821"/>
                  </a:lnTo>
                  <a:lnTo>
                    <a:pt x="177800" y="84836"/>
                  </a:lnTo>
                  <a:lnTo>
                    <a:pt x="177800" y="84391"/>
                  </a:lnTo>
                  <a:lnTo>
                    <a:pt x="177800" y="45466"/>
                  </a:lnTo>
                  <a:lnTo>
                    <a:pt x="164338" y="45466"/>
                  </a:lnTo>
                  <a:lnTo>
                    <a:pt x="164338" y="84391"/>
                  </a:lnTo>
                  <a:lnTo>
                    <a:pt x="40894" y="84391"/>
                  </a:lnTo>
                  <a:lnTo>
                    <a:pt x="40894" y="45021"/>
                  </a:lnTo>
                  <a:lnTo>
                    <a:pt x="177800" y="45021"/>
                  </a:lnTo>
                  <a:lnTo>
                    <a:pt x="177800" y="34861"/>
                  </a:lnTo>
                  <a:close/>
                </a:path>
                <a:path w="205104" h="216535">
                  <a:moveTo>
                    <a:pt x="177800" y="0"/>
                  </a:moveTo>
                  <a:lnTo>
                    <a:pt x="164338" y="0"/>
                  </a:lnTo>
                  <a:lnTo>
                    <a:pt x="164338" y="34290"/>
                  </a:lnTo>
                  <a:lnTo>
                    <a:pt x="177800" y="34290"/>
                  </a:lnTo>
                  <a:lnTo>
                    <a:pt x="177800" y="0"/>
                  </a:lnTo>
                  <a:close/>
                </a:path>
                <a:path w="205104" h="216535">
                  <a:moveTo>
                    <a:pt x="204978" y="126746"/>
                  </a:moveTo>
                  <a:lnTo>
                    <a:pt x="0" y="126746"/>
                  </a:lnTo>
                  <a:lnTo>
                    <a:pt x="0" y="138176"/>
                  </a:lnTo>
                  <a:lnTo>
                    <a:pt x="95250" y="138176"/>
                  </a:lnTo>
                  <a:lnTo>
                    <a:pt x="95250" y="216408"/>
                  </a:lnTo>
                  <a:lnTo>
                    <a:pt x="108712" y="216408"/>
                  </a:lnTo>
                  <a:lnTo>
                    <a:pt x="108712" y="138176"/>
                  </a:lnTo>
                  <a:lnTo>
                    <a:pt x="204978" y="138176"/>
                  </a:lnTo>
                  <a:lnTo>
                    <a:pt x="204978" y="126746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93" name="object 9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624288" y="4911300"/>
              <a:ext cx="184660" cy="219712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848827" y="4910792"/>
              <a:ext cx="212600" cy="225808"/>
            </a:xfrm>
            <a:prstGeom prst="rect">
              <a:avLst/>
            </a:prstGeom>
          </p:spPr>
        </p:pic>
      </p:grpSp>
      <p:grpSp>
        <p:nvGrpSpPr>
          <p:cNvPr id="95" name="object 95"/>
          <p:cNvGrpSpPr/>
          <p:nvPr/>
        </p:nvGrpSpPr>
        <p:grpSpPr>
          <a:xfrm>
            <a:off x="10456971" y="4453342"/>
            <a:ext cx="378313" cy="204991"/>
            <a:chOff x="10155882" y="4911046"/>
            <a:chExt cx="417195" cy="226060"/>
          </a:xfrm>
        </p:grpSpPr>
        <p:pic>
          <p:nvPicPr>
            <p:cNvPr id="96" name="object 9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155882" y="4920698"/>
              <a:ext cx="204726" cy="215648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0390581" y="4911046"/>
              <a:ext cx="182120" cy="2255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23463" y="1194831"/>
            <a:ext cx="5105360" cy="2817994"/>
            <a:chOff x="5158017" y="1317633"/>
            <a:chExt cx="5630078" cy="31076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58017" y="1317633"/>
              <a:ext cx="5630078" cy="31076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4218" y="1035400"/>
            <a:ext cx="8822355" cy="7577"/>
            <a:chOff x="483071" y="1141816"/>
            <a:chExt cx="9729097" cy="83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3071" y="1141816"/>
              <a:ext cx="9729097" cy="83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73296" y="6312285"/>
            <a:ext cx="8822355" cy="7577"/>
            <a:chOff x="471027" y="6961048"/>
            <a:chExt cx="9729097" cy="83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027" y="6961048"/>
              <a:ext cx="9729097" cy="83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3215" y="1201968"/>
            <a:ext cx="5271077" cy="5655373"/>
            <a:chOff x="-267924" y="1325503"/>
            <a:chExt cx="5812827" cy="62366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67924" y="1325503"/>
              <a:ext cx="5812827" cy="623662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29842" y="270386"/>
            <a:ext cx="4873610" cy="92832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1178" y="174575"/>
            <a:ext cx="820227" cy="100749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73733" y="2687"/>
            <a:ext cx="3483579" cy="44450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44169" y="4486511"/>
            <a:ext cx="4437859" cy="189277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47607" y="1214689"/>
            <a:ext cx="9672026" cy="5643598"/>
            <a:chOff x="0" y="1339531"/>
            <a:chExt cx="10666095" cy="62236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11806" y="1358581"/>
              <a:ext cx="5754117" cy="30459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339531"/>
              <a:ext cx="5485810" cy="6223318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2490021" y="486628"/>
            <a:ext cx="240116" cy="299426"/>
          </a:xfrm>
          <a:custGeom>
            <a:avLst/>
            <a:gdLst/>
            <a:ahLst/>
            <a:cxnLst/>
            <a:rect l="l" t="t" r="r" b="b"/>
            <a:pathLst>
              <a:path w="264794" h="330200">
                <a:moveTo>
                  <a:pt x="198698" y="311603"/>
                </a:moveTo>
                <a:lnTo>
                  <a:pt x="179757" y="311603"/>
                </a:lnTo>
                <a:lnTo>
                  <a:pt x="179757" y="145588"/>
                </a:lnTo>
                <a:lnTo>
                  <a:pt x="100649" y="145588"/>
                </a:lnTo>
                <a:lnTo>
                  <a:pt x="100649" y="128875"/>
                </a:lnTo>
                <a:lnTo>
                  <a:pt x="179757" y="128875"/>
                </a:lnTo>
                <a:lnTo>
                  <a:pt x="179757" y="8913"/>
                </a:lnTo>
                <a:lnTo>
                  <a:pt x="198698" y="8913"/>
                </a:lnTo>
                <a:lnTo>
                  <a:pt x="198698" y="311603"/>
                </a:lnTo>
                <a:close/>
              </a:path>
              <a:path w="264794" h="330200">
                <a:moveTo>
                  <a:pt x="20426" y="246608"/>
                </a:moveTo>
                <a:lnTo>
                  <a:pt x="0" y="246608"/>
                </a:lnTo>
                <a:lnTo>
                  <a:pt x="0" y="42339"/>
                </a:lnTo>
                <a:lnTo>
                  <a:pt x="122933" y="42339"/>
                </a:lnTo>
                <a:lnTo>
                  <a:pt x="122933" y="59052"/>
                </a:lnTo>
                <a:lnTo>
                  <a:pt x="19684" y="59052"/>
                </a:lnTo>
                <a:lnTo>
                  <a:pt x="19684" y="229524"/>
                </a:lnTo>
                <a:lnTo>
                  <a:pt x="143771" y="229524"/>
                </a:lnTo>
                <a:lnTo>
                  <a:pt x="144845" y="236581"/>
                </a:lnTo>
                <a:lnTo>
                  <a:pt x="117048" y="241594"/>
                </a:lnTo>
                <a:lnTo>
                  <a:pt x="89042" y="244658"/>
                </a:lnTo>
                <a:lnTo>
                  <a:pt x="57833" y="246190"/>
                </a:lnTo>
                <a:lnTo>
                  <a:pt x="20426" y="246608"/>
                </a:lnTo>
                <a:close/>
              </a:path>
              <a:path w="264794" h="330200">
                <a:moveTo>
                  <a:pt x="143771" y="229524"/>
                </a:moveTo>
                <a:lnTo>
                  <a:pt x="20426" y="229524"/>
                </a:lnTo>
                <a:lnTo>
                  <a:pt x="57166" y="229158"/>
                </a:lnTo>
                <a:lnTo>
                  <a:pt x="87882" y="227713"/>
                </a:lnTo>
                <a:lnTo>
                  <a:pt x="115325" y="224667"/>
                </a:lnTo>
                <a:lnTo>
                  <a:pt x="142245" y="219496"/>
                </a:lnTo>
                <a:lnTo>
                  <a:pt x="143771" y="229524"/>
                </a:lnTo>
                <a:close/>
              </a:path>
              <a:path w="264794" h="330200">
                <a:moveTo>
                  <a:pt x="264435" y="329802"/>
                </a:moveTo>
                <a:lnTo>
                  <a:pt x="245123" y="329802"/>
                </a:lnTo>
                <a:lnTo>
                  <a:pt x="245123" y="0"/>
                </a:lnTo>
                <a:lnTo>
                  <a:pt x="264435" y="0"/>
                </a:lnTo>
                <a:lnTo>
                  <a:pt x="264435" y="329802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99863" y="486628"/>
            <a:ext cx="230327" cy="299426"/>
          </a:xfrm>
          <a:custGeom>
            <a:avLst/>
            <a:gdLst/>
            <a:ahLst/>
            <a:cxnLst/>
            <a:rect l="l" t="t" r="r" b="b"/>
            <a:pathLst>
              <a:path w="254000" h="330200">
                <a:moveTo>
                  <a:pt x="253665" y="329802"/>
                </a:moveTo>
                <a:lnTo>
                  <a:pt x="233981" y="329802"/>
                </a:lnTo>
                <a:lnTo>
                  <a:pt x="233981" y="0"/>
                </a:lnTo>
                <a:lnTo>
                  <a:pt x="253665" y="0"/>
                </a:lnTo>
                <a:lnTo>
                  <a:pt x="253665" y="329802"/>
                </a:lnTo>
                <a:close/>
              </a:path>
              <a:path w="254000" h="330200">
                <a:moveTo>
                  <a:pt x="82079" y="253293"/>
                </a:moveTo>
                <a:lnTo>
                  <a:pt x="48885" y="245308"/>
                </a:lnTo>
                <a:lnTo>
                  <a:pt x="22933" y="222560"/>
                </a:lnTo>
                <a:lnTo>
                  <a:pt x="6035" y="186860"/>
                </a:lnTo>
                <a:lnTo>
                  <a:pt x="0" y="140017"/>
                </a:lnTo>
                <a:lnTo>
                  <a:pt x="6035" y="93331"/>
                </a:lnTo>
                <a:lnTo>
                  <a:pt x="22933" y="57613"/>
                </a:lnTo>
                <a:lnTo>
                  <a:pt x="48885" y="34778"/>
                </a:lnTo>
                <a:lnTo>
                  <a:pt x="82079" y="26740"/>
                </a:lnTo>
                <a:lnTo>
                  <a:pt x="115058" y="34778"/>
                </a:lnTo>
                <a:lnTo>
                  <a:pt x="125716" y="44196"/>
                </a:lnTo>
                <a:lnTo>
                  <a:pt x="82079" y="44196"/>
                </a:lnTo>
                <a:lnTo>
                  <a:pt x="56545" y="51229"/>
                </a:lnTo>
                <a:lnTo>
                  <a:pt x="36582" y="70937"/>
                </a:lnTo>
                <a:lnTo>
                  <a:pt x="23583" y="101229"/>
                </a:lnTo>
                <a:lnTo>
                  <a:pt x="18941" y="140017"/>
                </a:lnTo>
                <a:lnTo>
                  <a:pt x="23583" y="178863"/>
                </a:lnTo>
                <a:lnTo>
                  <a:pt x="36582" y="209283"/>
                </a:lnTo>
                <a:lnTo>
                  <a:pt x="56545" y="229118"/>
                </a:lnTo>
                <a:lnTo>
                  <a:pt x="82079" y="236209"/>
                </a:lnTo>
                <a:lnTo>
                  <a:pt x="125394" y="236209"/>
                </a:lnTo>
                <a:lnTo>
                  <a:pt x="115058" y="245308"/>
                </a:lnTo>
                <a:lnTo>
                  <a:pt x="82079" y="253293"/>
                </a:lnTo>
                <a:close/>
              </a:path>
              <a:path w="254000" h="330200">
                <a:moveTo>
                  <a:pt x="125394" y="236209"/>
                </a:moveTo>
                <a:lnTo>
                  <a:pt x="82079" y="236209"/>
                </a:lnTo>
                <a:lnTo>
                  <a:pt x="107398" y="229118"/>
                </a:lnTo>
                <a:lnTo>
                  <a:pt x="127250" y="209283"/>
                </a:lnTo>
                <a:lnTo>
                  <a:pt x="140208" y="178863"/>
                </a:lnTo>
                <a:lnTo>
                  <a:pt x="144845" y="140017"/>
                </a:lnTo>
                <a:lnTo>
                  <a:pt x="140208" y="101229"/>
                </a:lnTo>
                <a:lnTo>
                  <a:pt x="127250" y="70937"/>
                </a:lnTo>
                <a:lnTo>
                  <a:pt x="107398" y="51229"/>
                </a:lnTo>
                <a:lnTo>
                  <a:pt x="82079" y="44196"/>
                </a:lnTo>
                <a:lnTo>
                  <a:pt x="125716" y="44196"/>
                </a:lnTo>
                <a:lnTo>
                  <a:pt x="140899" y="57613"/>
                </a:lnTo>
                <a:lnTo>
                  <a:pt x="157757" y="93331"/>
                </a:lnTo>
                <a:lnTo>
                  <a:pt x="163786" y="140017"/>
                </a:lnTo>
                <a:lnTo>
                  <a:pt x="157757" y="186860"/>
                </a:lnTo>
                <a:lnTo>
                  <a:pt x="140899" y="222560"/>
                </a:lnTo>
                <a:lnTo>
                  <a:pt x="125394" y="236209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11053" y="486292"/>
            <a:ext cx="229752" cy="300002"/>
          </a:xfrm>
          <a:custGeom>
            <a:avLst/>
            <a:gdLst/>
            <a:ahLst/>
            <a:cxnLst/>
            <a:rect l="l" t="t" r="r" b="b"/>
            <a:pathLst>
              <a:path w="253364" h="330834">
                <a:moveTo>
                  <a:pt x="253293" y="330544"/>
                </a:moveTo>
                <a:lnTo>
                  <a:pt x="233609" y="330544"/>
                </a:lnTo>
                <a:lnTo>
                  <a:pt x="233609" y="146331"/>
                </a:lnTo>
                <a:lnTo>
                  <a:pt x="157844" y="146331"/>
                </a:lnTo>
                <a:lnTo>
                  <a:pt x="157844" y="129246"/>
                </a:lnTo>
                <a:lnTo>
                  <a:pt x="233609" y="129246"/>
                </a:lnTo>
                <a:lnTo>
                  <a:pt x="233609" y="0"/>
                </a:lnTo>
                <a:lnTo>
                  <a:pt x="253293" y="0"/>
                </a:lnTo>
                <a:lnTo>
                  <a:pt x="253293" y="330544"/>
                </a:lnTo>
                <a:close/>
              </a:path>
              <a:path w="253364" h="330834">
                <a:moveTo>
                  <a:pt x="24512" y="248094"/>
                </a:moveTo>
                <a:lnTo>
                  <a:pt x="0" y="248094"/>
                </a:lnTo>
                <a:lnTo>
                  <a:pt x="0" y="31568"/>
                </a:lnTo>
                <a:lnTo>
                  <a:pt x="152273" y="31568"/>
                </a:lnTo>
                <a:lnTo>
                  <a:pt x="152273" y="48653"/>
                </a:lnTo>
                <a:lnTo>
                  <a:pt x="19684" y="48653"/>
                </a:lnTo>
                <a:lnTo>
                  <a:pt x="19684" y="125161"/>
                </a:lnTo>
                <a:lnTo>
                  <a:pt x="136303" y="125161"/>
                </a:lnTo>
                <a:lnTo>
                  <a:pt x="136303" y="141874"/>
                </a:lnTo>
                <a:lnTo>
                  <a:pt x="19684" y="141874"/>
                </a:lnTo>
                <a:lnTo>
                  <a:pt x="19684" y="231381"/>
                </a:lnTo>
                <a:lnTo>
                  <a:pt x="176909" y="231381"/>
                </a:lnTo>
                <a:lnTo>
                  <a:pt x="177528" y="236952"/>
                </a:lnTo>
                <a:lnTo>
                  <a:pt x="143330" y="242453"/>
                </a:lnTo>
                <a:lnTo>
                  <a:pt x="108680" y="245866"/>
                </a:lnTo>
                <a:lnTo>
                  <a:pt x="70200" y="247606"/>
                </a:lnTo>
                <a:lnTo>
                  <a:pt x="24512" y="248094"/>
                </a:lnTo>
                <a:close/>
              </a:path>
              <a:path w="253364" h="330834">
                <a:moveTo>
                  <a:pt x="176909" y="231381"/>
                </a:moveTo>
                <a:lnTo>
                  <a:pt x="24512" y="231381"/>
                </a:lnTo>
                <a:lnTo>
                  <a:pt x="69857" y="230946"/>
                </a:lnTo>
                <a:lnTo>
                  <a:pt x="107891" y="229292"/>
                </a:lnTo>
                <a:lnTo>
                  <a:pt x="142025" y="225897"/>
                </a:lnTo>
                <a:lnTo>
                  <a:pt x="175671" y="220239"/>
                </a:lnTo>
                <a:lnTo>
                  <a:pt x="176909" y="231381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3500463" y="495722"/>
            <a:ext cx="271786" cy="282727"/>
          </a:xfrm>
          <a:custGeom>
            <a:avLst/>
            <a:gdLst/>
            <a:ahLst/>
            <a:cxnLst/>
            <a:rect l="l" t="t" r="r" b="b"/>
            <a:pathLst>
              <a:path w="299719" h="311784">
                <a:moveTo>
                  <a:pt x="259232" y="47078"/>
                </a:moveTo>
                <a:lnTo>
                  <a:pt x="239547" y="47078"/>
                </a:lnTo>
                <a:lnTo>
                  <a:pt x="239547" y="63588"/>
                </a:lnTo>
                <a:lnTo>
                  <a:pt x="239547" y="113118"/>
                </a:lnTo>
                <a:lnTo>
                  <a:pt x="60528" y="113118"/>
                </a:lnTo>
                <a:lnTo>
                  <a:pt x="60528" y="63588"/>
                </a:lnTo>
                <a:lnTo>
                  <a:pt x="239547" y="63588"/>
                </a:lnTo>
                <a:lnTo>
                  <a:pt x="239547" y="47078"/>
                </a:lnTo>
                <a:lnTo>
                  <a:pt x="60528" y="47078"/>
                </a:lnTo>
                <a:lnTo>
                  <a:pt x="60528" y="88"/>
                </a:lnTo>
                <a:lnTo>
                  <a:pt x="40855" y="88"/>
                </a:lnTo>
                <a:lnTo>
                  <a:pt x="40855" y="47078"/>
                </a:lnTo>
                <a:lnTo>
                  <a:pt x="40855" y="63588"/>
                </a:lnTo>
                <a:lnTo>
                  <a:pt x="40855" y="113118"/>
                </a:lnTo>
                <a:lnTo>
                  <a:pt x="40855" y="129628"/>
                </a:lnTo>
                <a:lnTo>
                  <a:pt x="259232" y="129628"/>
                </a:lnTo>
                <a:lnTo>
                  <a:pt x="259232" y="113284"/>
                </a:lnTo>
                <a:lnTo>
                  <a:pt x="259232" y="113118"/>
                </a:lnTo>
                <a:lnTo>
                  <a:pt x="259232" y="63588"/>
                </a:lnTo>
                <a:lnTo>
                  <a:pt x="259232" y="63144"/>
                </a:lnTo>
                <a:lnTo>
                  <a:pt x="259232" y="47078"/>
                </a:lnTo>
                <a:close/>
              </a:path>
              <a:path w="299719" h="311784">
                <a:moveTo>
                  <a:pt x="259232" y="0"/>
                </a:moveTo>
                <a:lnTo>
                  <a:pt x="239547" y="0"/>
                </a:lnTo>
                <a:lnTo>
                  <a:pt x="239547" y="46799"/>
                </a:lnTo>
                <a:lnTo>
                  <a:pt x="259232" y="46799"/>
                </a:lnTo>
                <a:lnTo>
                  <a:pt x="259232" y="0"/>
                </a:lnTo>
                <a:close/>
              </a:path>
              <a:path w="299719" h="311784">
                <a:moveTo>
                  <a:pt x="266293" y="294728"/>
                </a:moveTo>
                <a:lnTo>
                  <a:pt x="59423" y="294728"/>
                </a:lnTo>
                <a:lnTo>
                  <a:pt x="59423" y="222338"/>
                </a:lnTo>
                <a:lnTo>
                  <a:pt x="40106" y="222338"/>
                </a:lnTo>
                <a:lnTo>
                  <a:pt x="40106" y="294728"/>
                </a:lnTo>
                <a:lnTo>
                  <a:pt x="40106" y="311238"/>
                </a:lnTo>
                <a:lnTo>
                  <a:pt x="266293" y="311238"/>
                </a:lnTo>
                <a:lnTo>
                  <a:pt x="266293" y="294728"/>
                </a:lnTo>
                <a:close/>
              </a:path>
              <a:path w="299719" h="311784">
                <a:moveTo>
                  <a:pt x="299720" y="167513"/>
                </a:moveTo>
                <a:lnTo>
                  <a:pt x="0" y="167513"/>
                </a:lnTo>
                <a:lnTo>
                  <a:pt x="0" y="183845"/>
                </a:lnTo>
                <a:lnTo>
                  <a:pt x="141122" y="183845"/>
                </a:lnTo>
                <a:lnTo>
                  <a:pt x="141122" y="254787"/>
                </a:lnTo>
                <a:lnTo>
                  <a:pt x="160807" y="254787"/>
                </a:lnTo>
                <a:lnTo>
                  <a:pt x="160807" y="183845"/>
                </a:lnTo>
                <a:lnTo>
                  <a:pt x="299720" y="183845"/>
                </a:lnTo>
                <a:lnTo>
                  <a:pt x="299720" y="167513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12664" y="486292"/>
            <a:ext cx="241844" cy="299426"/>
          </a:xfrm>
          <a:custGeom>
            <a:avLst/>
            <a:gdLst/>
            <a:ahLst/>
            <a:cxnLst/>
            <a:rect l="l" t="t" r="r" b="b"/>
            <a:pathLst>
              <a:path w="266700" h="330200">
                <a:moveTo>
                  <a:pt x="266664" y="194241"/>
                </a:moveTo>
                <a:lnTo>
                  <a:pt x="246980" y="194241"/>
                </a:lnTo>
                <a:lnTo>
                  <a:pt x="246980" y="90249"/>
                </a:lnTo>
                <a:lnTo>
                  <a:pt x="168243" y="90249"/>
                </a:lnTo>
                <a:lnTo>
                  <a:pt x="168243" y="73536"/>
                </a:lnTo>
                <a:lnTo>
                  <a:pt x="246980" y="73536"/>
                </a:lnTo>
                <a:lnTo>
                  <a:pt x="246980" y="0"/>
                </a:lnTo>
                <a:lnTo>
                  <a:pt x="266664" y="0"/>
                </a:lnTo>
                <a:lnTo>
                  <a:pt x="266664" y="194241"/>
                </a:lnTo>
                <a:close/>
              </a:path>
              <a:path w="266700" h="330200">
                <a:moveTo>
                  <a:pt x="10399" y="186070"/>
                </a:moveTo>
                <a:lnTo>
                  <a:pt x="0" y="170100"/>
                </a:lnTo>
                <a:lnTo>
                  <a:pt x="32816" y="151716"/>
                </a:lnTo>
                <a:lnTo>
                  <a:pt x="59748" y="124975"/>
                </a:lnTo>
                <a:lnTo>
                  <a:pt x="77976" y="91549"/>
                </a:lnTo>
                <a:lnTo>
                  <a:pt x="84678" y="53110"/>
                </a:lnTo>
                <a:lnTo>
                  <a:pt x="84678" y="16341"/>
                </a:lnTo>
                <a:lnTo>
                  <a:pt x="103620" y="16341"/>
                </a:lnTo>
                <a:lnTo>
                  <a:pt x="103620" y="53852"/>
                </a:lnTo>
                <a:lnTo>
                  <a:pt x="110473" y="88549"/>
                </a:lnTo>
                <a:lnTo>
                  <a:pt x="114149" y="94706"/>
                </a:lnTo>
                <a:lnTo>
                  <a:pt x="95078" y="94706"/>
                </a:lnTo>
                <a:lnTo>
                  <a:pt x="81690" y="124598"/>
                </a:lnTo>
                <a:lnTo>
                  <a:pt x="62348" y="150277"/>
                </a:lnTo>
                <a:lnTo>
                  <a:pt x="38201" y="171011"/>
                </a:lnTo>
                <a:lnTo>
                  <a:pt x="10399" y="186070"/>
                </a:lnTo>
                <a:close/>
              </a:path>
              <a:path w="266700" h="330200">
                <a:moveTo>
                  <a:pt x="177157" y="177900"/>
                </a:moveTo>
                <a:lnTo>
                  <a:pt x="150857" y="163804"/>
                </a:lnTo>
                <a:lnTo>
                  <a:pt x="127482" y="144799"/>
                </a:lnTo>
                <a:lnTo>
                  <a:pt x="108425" y="121546"/>
                </a:lnTo>
                <a:lnTo>
                  <a:pt x="95078" y="94706"/>
                </a:lnTo>
                <a:lnTo>
                  <a:pt x="114149" y="94706"/>
                </a:lnTo>
                <a:lnTo>
                  <a:pt x="128921" y="119451"/>
                </a:lnTo>
                <a:lnTo>
                  <a:pt x="155795" y="144572"/>
                </a:lnTo>
                <a:lnTo>
                  <a:pt x="187927" y="161929"/>
                </a:lnTo>
                <a:lnTo>
                  <a:pt x="177157" y="177900"/>
                </a:lnTo>
                <a:close/>
              </a:path>
              <a:path w="266700" h="330200">
                <a:moveTo>
                  <a:pt x="266664" y="330173"/>
                </a:moveTo>
                <a:lnTo>
                  <a:pt x="246980" y="330173"/>
                </a:lnTo>
                <a:lnTo>
                  <a:pt x="246980" y="231010"/>
                </a:lnTo>
                <a:lnTo>
                  <a:pt x="49024" y="231010"/>
                </a:lnTo>
                <a:lnTo>
                  <a:pt x="49024" y="214668"/>
                </a:lnTo>
                <a:lnTo>
                  <a:pt x="266664" y="214668"/>
                </a:lnTo>
                <a:lnTo>
                  <a:pt x="266664" y="330173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10967" y="660746"/>
            <a:ext cx="82918" cy="16699"/>
          </a:xfrm>
          <a:custGeom>
            <a:avLst/>
            <a:gdLst/>
            <a:ahLst/>
            <a:cxnLst/>
            <a:rect l="l" t="t" r="r" b="b"/>
            <a:pathLst>
              <a:path w="91439" h="18415">
                <a:moveTo>
                  <a:pt x="91364" y="18198"/>
                </a:moveTo>
                <a:lnTo>
                  <a:pt x="0" y="18198"/>
                </a:lnTo>
                <a:lnTo>
                  <a:pt x="0" y="0"/>
                </a:lnTo>
                <a:lnTo>
                  <a:pt x="91364" y="0"/>
                </a:lnTo>
                <a:lnTo>
                  <a:pt x="91364" y="18198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421404" y="486301"/>
            <a:ext cx="898277" cy="299426"/>
          </a:xfrm>
          <a:custGeom>
            <a:avLst/>
            <a:gdLst/>
            <a:ahLst/>
            <a:cxnLst/>
            <a:rect l="l" t="t" r="r" b="b"/>
            <a:pathLst>
              <a:path w="990600" h="330200">
                <a:moveTo>
                  <a:pt x="278549" y="142240"/>
                </a:moveTo>
                <a:lnTo>
                  <a:pt x="239306" y="130822"/>
                </a:lnTo>
                <a:lnTo>
                  <a:pt x="200748" y="109982"/>
                </a:lnTo>
                <a:lnTo>
                  <a:pt x="171386" y="81394"/>
                </a:lnTo>
                <a:lnTo>
                  <a:pt x="159702" y="46786"/>
                </a:lnTo>
                <a:lnTo>
                  <a:pt x="159702" y="39370"/>
                </a:lnTo>
                <a:lnTo>
                  <a:pt x="268897" y="39370"/>
                </a:lnTo>
                <a:lnTo>
                  <a:pt x="268897" y="22656"/>
                </a:lnTo>
                <a:lnTo>
                  <a:pt x="28968" y="22656"/>
                </a:lnTo>
                <a:lnTo>
                  <a:pt x="28968" y="39370"/>
                </a:lnTo>
                <a:lnTo>
                  <a:pt x="138531" y="39370"/>
                </a:lnTo>
                <a:lnTo>
                  <a:pt x="138531" y="46786"/>
                </a:lnTo>
                <a:lnTo>
                  <a:pt x="126860" y="81394"/>
                </a:lnTo>
                <a:lnTo>
                  <a:pt x="97497" y="109982"/>
                </a:lnTo>
                <a:lnTo>
                  <a:pt x="58940" y="130822"/>
                </a:lnTo>
                <a:lnTo>
                  <a:pt x="19685" y="142240"/>
                </a:lnTo>
                <a:lnTo>
                  <a:pt x="27482" y="158584"/>
                </a:lnTo>
                <a:lnTo>
                  <a:pt x="63080" y="147967"/>
                </a:lnTo>
                <a:lnTo>
                  <a:pt x="98285" y="130454"/>
                </a:lnTo>
                <a:lnTo>
                  <a:pt x="128549" y="106667"/>
                </a:lnTo>
                <a:lnTo>
                  <a:pt x="149313" y="77241"/>
                </a:lnTo>
                <a:lnTo>
                  <a:pt x="169849" y="106667"/>
                </a:lnTo>
                <a:lnTo>
                  <a:pt x="199999" y="130454"/>
                </a:lnTo>
                <a:lnTo>
                  <a:pt x="235165" y="147967"/>
                </a:lnTo>
                <a:lnTo>
                  <a:pt x="270751" y="158584"/>
                </a:lnTo>
                <a:lnTo>
                  <a:pt x="278549" y="142240"/>
                </a:lnTo>
                <a:close/>
              </a:path>
              <a:path w="990600" h="330200">
                <a:moveTo>
                  <a:pt x="298615" y="191643"/>
                </a:moveTo>
                <a:lnTo>
                  <a:pt x="0" y="191643"/>
                </a:lnTo>
                <a:lnTo>
                  <a:pt x="0" y="207975"/>
                </a:lnTo>
                <a:lnTo>
                  <a:pt x="138912" y="207975"/>
                </a:lnTo>
                <a:lnTo>
                  <a:pt x="138912" y="329425"/>
                </a:lnTo>
                <a:lnTo>
                  <a:pt x="158597" y="329425"/>
                </a:lnTo>
                <a:lnTo>
                  <a:pt x="158597" y="207975"/>
                </a:lnTo>
                <a:lnTo>
                  <a:pt x="298234" y="207975"/>
                </a:lnTo>
                <a:lnTo>
                  <a:pt x="298615" y="191643"/>
                </a:lnTo>
                <a:close/>
              </a:path>
              <a:path w="990600" h="330200">
                <a:moveTo>
                  <a:pt x="641045" y="268884"/>
                </a:moveTo>
                <a:lnTo>
                  <a:pt x="562673" y="268884"/>
                </a:lnTo>
                <a:lnTo>
                  <a:pt x="562673" y="181610"/>
                </a:lnTo>
                <a:lnTo>
                  <a:pt x="562673" y="173812"/>
                </a:lnTo>
                <a:lnTo>
                  <a:pt x="564388" y="172694"/>
                </a:lnTo>
                <a:lnTo>
                  <a:pt x="581939" y="161328"/>
                </a:lnTo>
                <a:lnTo>
                  <a:pt x="596430" y="145770"/>
                </a:lnTo>
                <a:lnTo>
                  <a:pt x="605548" y="127431"/>
                </a:lnTo>
                <a:lnTo>
                  <a:pt x="608723" y="106591"/>
                </a:lnTo>
                <a:lnTo>
                  <a:pt x="599986" y="72390"/>
                </a:lnTo>
                <a:lnTo>
                  <a:pt x="590156" y="61937"/>
                </a:lnTo>
                <a:lnTo>
                  <a:pt x="590156" y="106591"/>
                </a:lnTo>
                <a:lnTo>
                  <a:pt x="582650" y="133362"/>
                </a:lnTo>
                <a:lnTo>
                  <a:pt x="561835" y="154266"/>
                </a:lnTo>
                <a:lnTo>
                  <a:pt x="542988" y="162394"/>
                </a:lnTo>
                <a:lnTo>
                  <a:pt x="542988" y="181610"/>
                </a:lnTo>
                <a:lnTo>
                  <a:pt x="542988" y="268884"/>
                </a:lnTo>
                <a:lnTo>
                  <a:pt x="439369" y="268884"/>
                </a:lnTo>
                <a:lnTo>
                  <a:pt x="439369" y="181610"/>
                </a:lnTo>
                <a:lnTo>
                  <a:pt x="451142" y="184594"/>
                </a:lnTo>
                <a:lnTo>
                  <a:pt x="463600" y="186804"/>
                </a:lnTo>
                <a:lnTo>
                  <a:pt x="476770" y="188188"/>
                </a:lnTo>
                <a:lnTo>
                  <a:pt x="490626" y="188671"/>
                </a:lnTo>
                <a:lnTo>
                  <a:pt x="504812" y="188188"/>
                </a:lnTo>
                <a:lnTo>
                  <a:pt x="518337" y="186804"/>
                </a:lnTo>
                <a:lnTo>
                  <a:pt x="531101" y="184594"/>
                </a:lnTo>
                <a:lnTo>
                  <a:pt x="542988" y="181610"/>
                </a:lnTo>
                <a:lnTo>
                  <a:pt x="542988" y="162394"/>
                </a:lnTo>
                <a:lnTo>
                  <a:pt x="530301" y="167855"/>
                </a:lnTo>
                <a:lnTo>
                  <a:pt x="490626" y="172694"/>
                </a:lnTo>
                <a:lnTo>
                  <a:pt x="451154" y="167855"/>
                </a:lnTo>
                <a:lnTo>
                  <a:pt x="419735" y="154266"/>
                </a:lnTo>
                <a:lnTo>
                  <a:pt x="398957" y="133362"/>
                </a:lnTo>
                <a:lnTo>
                  <a:pt x="391464" y="106591"/>
                </a:lnTo>
                <a:lnTo>
                  <a:pt x="398957" y="79590"/>
                </a:lnTo>
                <a:lnTo>
                  <a:pt x="419735" y="58585"/>
                </a:lnTo>
                <a:lnTo>
                  <a:pt x="451154" y="44958"/>
                </a:lnTo>
                <a:lnTo>
                  <a:pt x="490626" y="40106"/>
                </a:lnTo>
                <a:lnTo>
                  <a:pt x="530301" y="44958"/>
                </a:lnTo>
                <a:lnTo>
                  <a:pt x="561835" y="58585"/>
                </a:lnTo>
                <a:lnTo>
                  <a:pt x="582650" y="79590"/>
                </a:lnTo>
                <a:lnTo>
                  <a:pt x="590156" y="106591"/>
                </a:lnTo>
                <a:lnTo>
                  <a:pt x="590156" y="61937"/>
                </a:lnTo>
                <a:lnTo>
                  <a:pt x="575576" y="46418"/>
                </a:lnTo>
                <a:lnTo>
                  <a:pt x="561289" y="40106"/>
                </a:lnTo>
                <a:lnTo>
                  <a:pt x="538226" y="29921"/>
                </a:lnTo>
                <a:lnTo>
                  <a:pt x="490626" y="24142"/>
                </a:lnTo>
                <a:lnTo>
                  <a:pt x="443242" y="29921"/>
                </a:lnTo>
                <a:lnTo>
                  <a:pt x="405993" y="46418"/>
                </a:lnTo>
                <a:lnTo>
                  <a:pt x="381622" y="72390"/>
                </a:lnTo>
                <a:lnTo>
                  <a:pt x="372884" y="106591"/>
                </a:lnTo>
                <a:lnTo>
                  <a:pt x="376123" y="127698"/>
                </a:lnTo>
                <a:lnTo>
                  <a:pt x="385419" y="146227"/>
                </a:lnTo>
                <a:lnTo>
                  <a:pt x="400151" y="161848"/>
                </a:lnTo>
                <a:lnTo>
                  <a:pt x="419684" y="174180"/>
                </a:lnTo>
                <a:lnTo>
                  <a:pt x="419684" y="268884"/>
                </a:lnTo>
                <a:lnTo>
                  <a:pt x="341693" y="268884"/>
                </a:lnTo>
                <a:lnTo>
                  <a:pt x="341693" y="285597"/>
                </a:lnTo>
                <a:lnTo>
                  <a:pt x="641045" y="285597"/>
                </a:lnTo>
                <a:lnTo>
                  <a:pt x="641045" y="268884"/>
                </a:lnTo>
                <a:close/>
              </a:path>
              <a:path w="990600" h="330200">
                <a:moveTo>
                  <a:pt x="863511" y="38252"/>
                </a:moveTo>
                <a:lnTo>
                  <a:pt x="698601" y="38252"/>
                </a:lnTo>
                <a:lnTo>
                  <a:pt x="698601" y="54597"/>
                </a:lnTo>
                <a:lnTo>
                  <a:pt x="844194" y="54597"/>
                </a:lnTo>
                <a:lnTo>
                  <a:pt x="843927" y="76276"/>
                </a:lnTo>
                <a:lnTo>
                  <a:pt x="842619" y="104965"/>
                </a:lnTo>
                <a:lnTo>
                  <a:pt x="839495" y="140398"/>
                </a:lnTo>
                <a:lnTo>
                  <a:pt x="833793" y="182346"/>
                </a:lnTo>
                <a:lnTo>
                  <a:pt x="853478" y="184213"/>
                </a:lnTo>
                <a:lnTo>
                  <a:pt x="859282" y="139026"/>
                </a:lnTo>
                <a:lnTo>
                  <a:pt x="862253" y="101625"/>
                </a:lnTo>
                <a:lnTo>
                  <a:pt x="863346" y="72072"/>
                </a:lnTo>
                <a:lnTo>
                  <a:pt x="863473" y="54597"/>
                </a:lnTo>
                <a:lnTo>
                  <a:pt x="863511" y="38252"/>
                </a:lnTo>
                <a:close/>
              </a:path>
              <a:path w="990600" h="330200">
                <a:moveTo>
                  <a:pt x="891362" y="242150"/>
                </a:moveTo>
                <a:lnTo>
                  <a:pt x="890689" y="235458"/>
                </a:lnTo>
                <a:lnTo>
                  <a:pt x="889876" y="227291"/>
                </a:lnTo>
                <a:lnTo>
                  <a:pt x="862241" y="230454"/>
                </a:lnTo>
                <a:lnTo>
                  <a:pt x="833653" y="232765"/>
                </a:lnTo>
                <a:lnTo>
                  <a:pt x="804583" y="234391"/>
                </a:lnTo>
                <a:lnTo>
                  <a:pt x="775487" y="235458"/>
                </a:lnTo>
                <a:lnTo>
                  <a:pt x="775487" y="132588"/>
                </a:lnTo>
                <a:lnTo>
                  <a:pt x="756170" y="132588"/>
                </a:lnTo>
                <a:lnTo>
                  <a:pt x="756170" y="236207"/>
                </a:lnTo>
                <a:lnTo>
                  <a:pt x="736066" y="236639"/>
                </a:lnTo>
                <a:lnTo>
                  <a:pt x="679665" y="236943"/>
                </a:lnTo>
                <a:lnTo>
                  <a:pt x="683006" y="254406"/>
                </a:lnTo>
                <a:lnTo>
                  <a:pt x="730758" y="253796"/>
                </a:lnTo>
                <a:lnTo>
                  <a:pt x="783145" y="252031"/>
                </a:lnTo>
                <a:lnTo>
                  <a:pt x="837552" y="248399"/>
                </a:lnTo>
                <a:lnTo>
                  <a:pt x="891362" y="242150"/>
                </a:lnTo>
                <a:close/>
              </a:path>
              <a:path w="990600" h="330200">
                <a:moveTo>
                  <a:pt x="990523" y="141122"/>
                </a:moveTo>
                <a:lnTo>
                  <a:pt x="932586" y="141122"/>
                </a:lnTo>
                <a:lnTo>
                  <a:pt x="932586" y="0"/>
                </a:lnTo>
                <a:lnTo>
                  <a:pt x="912901" y="0"/>
                </a:lnTo>
                <a:lnTo>
                  <a:pt x="912901" y="330174"/>
                </a:lnTo>
                <a:lnTo>
                  <a:pt x="932586" y="330174"/>
                </a:lnTo>
                <a:lnTo>
                  <a:pt x="932586" y="158953"/>
                </a:lnTo>
                <a:lnTo>
                  <a:pt x="990523" y="158953"/>
                </a:lnTo>
                <a:lnTo>
                  <a:pt x="990523" y="141122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429501" y="497406"/>
            <a:ext cx="127256" cy="324762"/>
          </a:xfrm>
          <a:custGeom>
            <a:avLst/>
            <a:gdLst/>
            <a:ahLst/>
            <a:cxnLst/>
            <a:rect l="l" t="t" r="r" b="b"/>
            <a:pathLst>
              <a:path w="140335" h="358140">
                <a:moveTo>
                  <a:pt x="17455" y="357657"/>
                </a:moveTo>
                <a:lnTo>
                  <a:pt x="0" y="357657"/>
                </a:lnTo>
                <a:lnTo>
                  <a:pt x="122190" y="0"/>
                </a:lnTo>
                <a:lnTo>
                  <a:pt x="140017" y="0"/>
                </a:lnTo>
                <a:lnTo>
                  <a:pt x="17455" y="357657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671980" y="486301"/>
            <a:ext cx="554513" cy="299426"/>
          </a:xfrm>
          <a:custGeom>
            <a:avLst/>
            <a:gdLst/>
            <a:ahLst/>
            <a:cxnLst/>
            <a:rect l="l" t="t" r="r" b="b"/>
            <a:pathLst>
              <a:path w="611504" h="330200">
                <a:moveTo>
                  <a:pt x="180505" y="22275"/>
                </a:moveTo>
                <a:lnTo>
                  <a:pt x="20802" y="22275"/>
                </a:lnTo>
                <a:lnTo>
                  <a:pt x="20802" y="38989"/>
                </a:lnTo>
                <a:lnTo>
                  <a:pt x="161188" y="38989"/>
                </a:lnTo>
                <a:lnTo>
                  <a:pt x="161048" y="55346"/>
                </a:lnTo>
                <a:lnTo>
                  <a:pt x="160032" y="75158"/>
                </a:lnTo>
                <a:lnTo>
                  <a:pt x="157276" y="98793"/>
                </a:lnTo>
                <a:lnTo>
                  <a:pt x="151904" y="126644"/>
                </a:lnTo>
                <a:lnTo>
                  <a:pt x="171221" y="128866"/>
                </a:lnTo>
                <a:lnTo>
                  <a:pt x="176593" y="100241"/>
                </a:lnTo>
                <a:lnTo>
                  <a:pt x="179349" y="75615"/>
                </a:lnTo>
                <a:lnTo>
                  <a:pt x="180365" y="54965"/>
                </a:lnTo>
                <a:lnTo>
                  <a:pt x="180505" y="38989"/>
                </a:lnTo>
                <a:lnTo>
                  <a:pt x="180505" y="22275"/>
                </a:lnTo>
                <a:close/>
              </a:path>
              <a:path w="611504" h="330200">
                <a:moveTo>
                  <a:pt x="210591" y="167500"/>
                </a:moveTo>
                <a:lnTo>
                  <a:pt x="209994" y="161556"/>
                </a:lnTo>
                <a:lnTo>
                  <a:pt x="209105" y="152641"/>
                </a:lnTo>
                <a:lnTo>
                  <a:pt x="181673" y="156019"/>
                </a:lnTo>
                <a:lnTo>
                  <a:pt x="153212" y="158496"/>
                </a:lnTo>
                <a:lnTo>
                  <a:pt x="124180" y="160261"/>
                </a:lnTo>
                <a:lnTo>
                  <a:pt x="95084" y="161556"/>
                </a:lnTo>
                <a:lnTo>
                  <a:pt x="95084" y="92468"/>
                </a:lnTo>
                <a:lnTo>
                  <a:pt x="75399" y="92468"/>
                </a:lnTo>
                <a:lnTo>
                  <a:pt x="75399" y="162293"/>
                </a:lnTo>
                <a:lnTo>
                  <a:pt x="55372" y="162725"/>
                </a:lnTo>
                <a:lnTo>
                  <a:pt x="0" y="163042"/>
                </a:lnTo>
                <a:lnTo>
                  <a:pt x="2971" y="180492"/>
                </a:lnTo>
                <a:lnTo>
                  <a:pt x="50609" y="180035"/>
                </a:lnTo>
                <a:lnTo>
                  <a:pt x="103022" y="178168"/>
                </a:lnTo>
                <a:lnTo>
                  <a:pt x="157314" y="174231"/>
                </a:lnTo>
                <a:lnTo>
                  <a:pt x="210591" y="167500"/>
                </a:lnTo>
                <a:close/>
              </a:path>
              <a:path w="611504" h="330200">
                <a:moveTo>
                  <a:pt x="256273" y="271119"/>
                </a:moveTo>
                <a:lnTo>
                  <a:pt x="248970" y="246392"/>
                </a:lnTo>
                <a:lnTo>
                  <a:pt x="236588" y="235712"/>
                </a:lnTo>
                <a:lnTo>
                  <a:pt x="236588" y="271119"/>
                </a:lnTo>
                <a:lnTo>
                  <a:pt x="230479" y="288582"/>
                </a:lnTo>
                <a:lnTo>
                  <a:pt x="213055" y="301663"/>
                </a:lnTo>
                <a:lnTo>
                  <a:pt x="185661" y="309867"/>
                </a:lnTo>
                <a:lnTo>
                  <a:pt x="149682" y="312712"/>
                </a:lnTo>
                <a:lnTo>
                  <a:pt x="113855" y="309867"/>
                </a:lnTo>
                <a:lnTo>
                  <a:pt x="86448" y="301663"/>
                </a:lnTo>
                <a:lnTo>
                  <a:pt x="68935" y="288582"/>
                </a:lnTo>
                <a:lnTo>
                  <a:pt x="62776" y="271119"/>
                </a:lnTo>
                <a:lnTo>
                  <a:pt x="68935" y="253593"/>
                </a:lnTo>
                <a:lnTo>
                  <a:pt x="86448" y="240385"/>
                </a:lnTo>
                <a:lnTo>
                  <a:pt x="113855" y="232054"/>
                </a:lnTo>
                <a:lnTo>
                  <a:pt x="149682" y="229146"/>
                </a:lnTo>
                <a:lnTo>
                  <a:pt x="185661" y="232054"/>
                </a:lnTo>
                <a:lnTo>
                  <a:pt x="213055" y="240385"/>
                </a:lnTo>
                <a:lnTo>
                  <a:pt x="230479" y="253593"/>
                </a:lnTo>
                <a:lnTo>
                  <a:pt x="236588" y="271119"/>
                </a:lnTo>
                <a:lnTo>
                  <a:pt x="236588" y="235712"/>
                </a:lnTo>
                <a:lnTo>
                  <a:pt x="228981" y="229146"/>
                </a:lnTo>
                <a:lnTo>
                  <a:pt x="227901" y="228219"/>
                </a:lnTo>
                <a:lnTo>
                  <a:pt x="194386" y="217004"/>
                </a:lnTo>
                <a:lnTo>
                  <a:pt x="149682" y="213182"/>
                </a:lnTo>
                <a:lnTo>
                  <a:pt x="105041" y="217004"/>
                </a:lnTo>
                <a:lnTo>
                  <a:pt x="71640" y="228219"/>
                </a:lnTo>
                <a:lnTo>
                  <a:pt x="50711" y="246392"/>
                </a:lnTo>
                <a:lnTo>
                  <a:pt x="43459" y="271119"/>
                </a:lnTo>
                <a:lnTo>
                  <a:pt x="50711" y="295833"/>
                </a:lnTo>
                <a:lnTo>
                  <a:pt x="71640" y="314007"/>
                </a:lnTo>
                <a:lnTo>
                  <a:pt x="105041" y="325221"/>
                </a:lnTo>
                <a:lnTo>
                  <a:pt x="149682" y="329057"/>
                </a:lnTo>
                <a:lnTo>
                  <a:pt x="194386" y="325221"/>
                </a:lnTo>
                <a:lnTo>
                  <a:pt x="227901" y="314007"/>
                </a:lnTo>
                <a:lnTo>
                  <a:pt x="229412" y="312712"/>
                </a:lnTo>
                <a:lnTo>
                  <a:pt x="248970" y="295833"/>
                </a:lnTo>
                <a:lnTo>
                  <a:pt x="256273" y="271119"/>
                </a:lnTo>
                <a:close/>
              </a:path>
              <a:path w="611504" h="330200">
                <a:moveTo>
                  <a:pt x="304927" y="95440"/>
                </a:moveTo>
                <a:lnTo>
                  <a:pt x="253301" y="95440"/>
                </a:lnTo>
                <a:lnTo>
                  <a:pt x="253301" y="0"/>
                </a:lnTo>
                <a:lnTo>
                  <a:pt x="233616" y="0"/>
                </a:lnTo>
                <a:lnTo>
                  <a:pt x="233616" y="208724"/>
                </a:lnTo>
                <a:lnTo>
                  <a:pt x="253301" y="208724"/>
                </a:lnTo>
                <a:lnTo>
                  <a:pt x="253301" y="112534"/>
                </a:lnTo>
                <a:lnTo>
                  <a:pt x="304927" y="112534"/>
                </a:lnTo>
                <a:lnTo>
                  <a:pt x="304927" y="95440"/>
                </a:lnTo>
                <a:close/>
              </a:path>
              <a:path w="611504" h="330200">
                <a:moveTo>
                  <a:pt x="610958" y="214287"/>
                </a:moveTo>
                <a:lnTo>
                  <a:pt x="393319" y="214287"/>
                </a:lnTo>
                <a:lnTo>
                  <a:pt x="393319" y="231000"/>
                </a:lnTo>
                <a:lnTo>
                  <a:pt x="591273" y="231000"/>
                </a:lnTo>
                <a:lnTo>
                  <a:pt x="591273" y="330174"/>
                </a:lnTo>
                <a:lnTo>
                  <a:pt x="610958" y="330174"/>
                </a:lnTo>
                <a:lnTo>
                  <a:pt x="610958" y="214287"/>
                </a:lnTo>
                <a:close/>
              </a:path>
              <a:path w="611504" h="330200">
                <a:moveTo>
                  <a:pt x="610958" y="0"/>
                </a:moveTo>
                <a:lnTo>
                  <a:pt x="591273" y="0"/>
                </a:lnTo>
                <a:lnTo>
                  <a:pt x="591273" y="51244"/>
                </a:lnTo>
                <a:lnTo>
                  <a:pt x="591273" y="67957"/>
                </a:lnTo>
                <a:lnTo>
                  <a:pt x="591273" y="127012"/>
                </a:lnTo>
                <a:lnTo>
                  <a:pt x="509930" y="127012"/>
                </a:lnTo>
                <a:lnTo>
                  <a:pt x="512152" y="120129"/>
                </a:lnTo>
                <a:lnTo>
                  <a:pt x="513791" y="112852"/>
                </a:lnTo>
                <a:lnTo>
                  <a:pt x="514794" y="105232"/>
                </a:lnTo>
                <a:lnTo>
                  <a:pt x="515137" y="97307"/>
                </a:lnTo>
                <a:lnTo>
                  <a:pt x="514794" y="89433"/>
                </a:lnTo>
                <a:lnTo>
                  <a:pt x="513791" y="81940"/>
                </a:lnTo>
                <a:lnTo>
                  <a:pt x="512152" y="74790"/>
                </a:lnTo>
                <a:lnTo>
                  <a:pt x="509930" y="67957"/>
                </a:lnTo>
                <a:lnTo>
                  <a:pt x="591273" y="67957"/>
                </a:lnTo>
                <a:lnTo>
                  <a:pt x="591273" y="51244"/>
                </a:lnTo>
                <a:lnTo>
                  <a:pt x="500646" y="51244"/>
                </a:lnTo>
                <a:lnTo>
                  <a:pt x="496189" y="46609"/>
                </a:lnTo>
                <a:lnTo>
                  <a:pt x="496189" y="97307"/>
                </a:lnTo>
                <a:lnTo>
                  <a:pt x="491324" y="121386"/>
                </a:lnTo>
                <a:lnTo>
                  <a:pt x="477812" y="140703"/>
                </a:lnTo>
                <a:lnTo>
                  <a:pt x="457339" y="153555"/>
                </a:lnTo>
                <a:lnTo>
                  <a:pt x="431571" y="158216"/>
                </a:lnTo>
                <a:lnTo>
                  <a:pt x="405803" y="153555"/>
                </a:lnTo>
                <a:lnTo>
                  <a:pt x="385330" y="140703"/>
                </a:lnTo>
                <a:lnTo>
                  <a:pt x="371817" y="121386"/>
                </a:lnTo>
                <a:lnTo>
                  <a:pt x="366953" y="97307"/>
                </a:lnTo>
                <a:lnTo>
                  <a:pt x="371817" y="73317"/>
                </a:lnTo>
                <a:lnTo>
                  <a:pt x="385330" y="53848"/>
                </a:lnTo>
                <a:lnTo>
                  <a:pt x="405803" y="40792"/>
                </a:lnTo>
                <a:lnTo>
                  <a:pt x="431571" y="36017"/>
                </a:lnTo>
                <a:lnTo>
                  <a:pt x="457339" y="40792"/>
                </a:lnTo>
                <a:lnTo>
                  <a:pt x="477812" y="53848"/>
                </a:lnTo>
                <a:lnTo>
                  <a:pt x="491324" y="73317"/>
                </a:lnTo>
                <a:lnTo>
                  <a:pt x="496189" y="97307"/>
                </a:lnTo>
                <a:lnTo>
                  <a:pt x="496189" y="46609"/>
                </a:lnTo>
                <a:lnTo>
                  <a:pt x="452653" y="21475"/>
                </a:lnTo>
                <a:lnTo>
                  <a:pt x="431571" y="19304"/>
                </a:lnTo>
                <a:lnTo>
                  <a:pt x="398145" y="25019"/>
                </a:lnTo>
                <a:lnTo>
                  <a:pt x="371678" y="41033"/>
                </a:lnTo>
                <a:lnTo>
                  <a:pt x="354279" y="65684"/>
                </a:lnTo>
                <a:lnTo>
                  <a:pt x="348005" y="97307"/>
                </a:lnTo>
                <a:lnTo>
                  <a:pt x="354279" y="128854"/>
                </a:lnTo>
                <a:lnTo>
                  <a:pt x="371678" y="153377"/>
                </a:lnTo>
                <a:lnTo>
                  <a:pt x="398145" y="169278"/>
                </a:lnTo>
                <a:lnTo>
                  <a:pt x="431571" y="174929"/>
                </a:lnTo>
                <a:lnTo>
                  <a:pt x="452653" y="172758"/>
                </a:lnTo>
                <a:lnTo>
                  <a:pt x="471538" y="166522"/>
                </a:lnTo>
                <a:lnTo>
                  <a:pt x="485076" y="158216"/>
                </a:lnTo>
                <a:lnTo>
                  <a:pt x="487718" y="156591"/>
                </a:lnTo>
                <a:lnTo>
                  <a:pt x="500646" y="143357"/>
                </a:lnTo>
                <a:lnTo>
                  <a:pt x="591273" y="143357"/>
                </a:lnTo>
                <a:lnTo>
                  <a:pt x="591273" y="194233"/>
                </a:lnTo>
                <a:lnTo>
                  <a:pt x="610958" y="194233"/>
                </a:lnTo>
                <a:lnTo>
                  <a:pt x="610958" y="143357"/>
                </a:lnTo>
                <a:lnTo>
                  <a:pt x="610958" y="127012"/>
                </a:lnTo>
                <a:lnTo>
                  <a:pt x="610958" y="67957"/>
                </a:lnTo>
                <a:lnTo>
                  <a:pt x="610958" y="51244"/>
                </a:lnTo>
                <a:lnTo>
                  <a:pt x="610958" y="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292010" y="486628"/>
            <a:ext cx="242995" cy="299426"/>
          </a:xfrm>
          <a:custGeom>
            <a:avLst/>
            <a:gdLst/>
            <a:ahLst/>
            <a:cxnLst/>
            <a:rect l="l" t="t" r="r" b="b"/>
            <a:pathLst>
              <a:path w="267970" h="330200">
                <a:moveTo>
                  <a:pt x="12256" y="258864"/>
                </a:moveTo>
                <a:lnTo>
                  <a:pt x="0" y="242894"/>
                </a:lnTo>
                <a:lnTo>
                  <a:pt x="32549" y="219241"/>
                </a:lnTo>
                <a:lnTo>
                  <a:pt x="61791" y="184306"/>
                </a:lnTo>
                <a:lnTo>
                  <a:pt x="82885" y="141990"/>
                </a:lnTo>
                <a:lnTo>
                  <a:pt x="90992" y="96192"/>
                </a:lnTo>
                <a:lnTo>
                  <a:pt x="90992" y="30454"/>
                </a:lnTo>
                <a:lnTo>
                  <a:pt x="110305" y="30454"/>
                </a:lnTo>
                <a:lnTo>
                  <a:pt x="110305" y="96192"/>
                </a:lnTo>
                <a:lnTo>
                  <a:pt x="118476" y="140760"/>
                </a:lnTo>
                <a:lnTo>
                  <a:pt x="119633" y="142988"/>
                </a:lnTo>
                <a:lnTo>
                  <a:pt x="101020" y="142988"/>
                </a:lnTo>
                <a:lnTo>
                  <a:pt x="86054" y="180052"/>
                </a:lnTo>
                <a:lnTo>
                  <a:pt x="64855" y="212765"/>
                </a:lnTo>
                <a:lnTo>
                  <a:pt x="39548" y="239558"/>
                </a:lnTo>
                <a:lnTo>
                  <a:pt x="12256" y="258864"/>
                </a:lnTo>
                <a:close/>
              </a:path>
              <a:path w="267970" h="330200">
                <a:moveTo>
                  <a:pt x="189784" y="253665"/>
                </a:moveTo>
                <a:lnTo>
                  <a:pt x="162858" y="235327"/>
                </a:lnTo>
                <a:lnTo>
                  <a:pt x="137603" y="209747"/>
                </a:lnTo>
                <a:lnTo>
                  <a:pt x="116247" y="178457"/>
                </a:lnTo>
                <a:lnTo>
                  <a:pt x="101020" y="142988"/>
                </a:lnTo>
                <a:lnTo>
                  <a:pt x="119633" y="142988"/>
                </a:lnTo>
                <a:lnTo>
                  <a:pt x="139738" y="181706"/>
                </a:lnTo>
                <a:lnTo>
                  <a:pt x="169218" y="215272"/>
                </a:lnTo>
                <a:lnTo>
                  <a:pt x="202040" y="237695"/>
                </a:lnTo>
                <a:lnTo>
                  <a:pt x="189784" y="253665"/>
                </a:lnTo>
                <a:close/>
              </a:path>
              <a:path w="267970" h="330200">
                <a:moveTo>
                  <a:pt x="267778" y="330173"/>
                </a:moveTo>
                <a:lnTo>
                  <a:pt x="248094" y="330173"/>
                </a:lnTo>
                <a:lnTo>
                  <a:pt x="248094" y="0"/>
                </a:lnTo>
                <a:lnTo>
                  <a:pt x="267778" y="0"/>
                </a:lnTo>
                <a:lnTo>
                  <a:pt x="267778" y="330173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17141" y="507514"/>
            <a:ext cx="358735" cy="259118"/>
          </a:xfrm>
          <a:custGeom>
            <a:avLst/>
            <a:gdLst/>
            <a:ahLst/>
            <a:cxnLst/>
            <a:rect l="l" t="t" r="r" b="b"/>
            <a:pathLst>
              <a:path w="395605" h="285750">
                <a:moveTo>
                  <a:pt x="186080" y="141503"/>
                </a:moveTo>
                <a:lnTo>
                  <a:pt x="179400" y="79438"/>
                </a:lnTo>
                <a:lnTo>
                  <a:pt x="163576" y="42341"/>
                </a:lnTo>
                <a:lnTo>
                  <a:pt x="160540" y="35229"/>
                </a:lnTo>
                <a:lnTo>
                  <a:pt x="134454" y="11696"/>
                </a:lnTo>
                <a:lnTo>
                  <a:pt x="134454" y="141503"/>
                </a:lnTo>
                <a:lnTo>
                  <a:pt x="131305" y="189877"/>
                </a:lnTo>
                <a:lnTo>
                  <a:pt x="122618" y="220980"/>
                </a:lnTo>
                <a:lnTo>
                  <a:pt x="109537" y="237604"/>
                </a:lnTo>
                <a:lnTo>
                  <a:pt x="93230" y="242519"/>
                </a:lnTo>
                <a:lnTo>
                  <a:pt x="76695" y="237604"/>
                </a:lnTo>
                <a:lnTo>
                  <a:pt x="63512" y="220980"/>
                </a:lnTo>
                <a:lnTo>
                  <a:pt x="54787" y="189877"/>
                </a:lnTo>
                <a:lnTo>
                  <a:pt x="51625" y="141503"/>
                </a:lnTo>
                <a:lnTo>
                  <a:pt x="54787" y="93573"/>
                </a:lnTo>
                <a:lnTo>
                  <a:pt x="63512" y="63093"/>
                </a:lnTo>
                <a:lnTo>
                  <a:pt x="76695" y="47028"/>
                </a:lnTo>
                <a:lnTo>
                  <a:pt x="93230" y="42341"/>
                </a:lnTo>
                <a:lnTo>
                  <a:pt x="109537" y="47028"/>
                </a:lnTo>
                <a:lnTo>
                  <a:pt x="122618" y="63093"/>
                </a:lnTo>
                <a:lnTo>
                  <a:pt x="131305" y="93573"/>
                </a:lnTo>
                <a:lnTo>
                  <a:pt x="134454" y="141503"/>
                </a:lnTo>
                <a:lnTo>
                  <a:pt x="134454" y="11696"/>
                </a:lnTo>
                <a:lnTo>
                  <a:pt x="131241" y="8788"/>
                </a:lnTo>
                <a:lnTo>
                  <a:pt x="93230" y="0"/>
                </a:lnTo>
                <a:lnTo>
                  <a:pt x="55003" y="8737"/>
                </a:lnTo>
                <a:lnTo>
                  <a:pt x="25590" y="35102"/>
                </a:lnTo>
                <a:lnTo>
                  <a:pt x="6680" y="79286"/>
                </a:lnTo>
                <a:lnTo>
                  <a:pt x="0" y="141503"/>
                </a:lnTo>
                <a:lnTo>
                  <a:pt x="6680" y="203911"/>
                </a:lnTo>
                <a:lnTo>
                  <a:pt x="25590" y="248881"/>
                </a:lnTo>
                <a:lnTo>
                  <a:pt x="55003" y="276098"/>
                </a:lnTo>
                <a:lnTo>
                  <a:pt x="93230" y="285229"/>
                </a:lnTo>
                <a:lnTo>
                  <a:pt x="131241" y="276098"/>
                </a:lnTo>
                <a:lnTo>
                  <a:pt x="160540" y="248881"/>
                </a:lnTo>
                <a:lnTo>
                  <a:pt x="163207" y="242519"/>
                </a:lnTo>
                <a:lnTo>
                  <a:pt x="179400" y="203911"/>
                </a:lnTo>
                <a:lnTo>
                  <a:pt x="186080" y="141503"/>
                </a:lnTo>
                <a:close/>
              </a:path>
              <a:path w="395605" h="285750">
                <a:moveTo>
                  <a:pt x="395173" y="233984"/>
                </a:moveTo>
                <a:lnTo>
                  <a:pt x="335381" y="233984"/>
                </a:lnTo>
                <a:lnTo>
                  <a:pt x="325018" y="234238"/>
                </a:lnTo>
                <a:lnTo>
                  <a:pt x="313512" y="234911"/>
                </a:lnTo>
                <a:lnTo>
                  <a:pt x="301802" y="235864"/>
                </a:lnTo>
                <a:lnTo>
                  <a:pt x="290817" y="236956"/>
                </a:lnTo>
                <a:lnTo>
                  <a:pt x="326237" y="199478"/>
                </a:lnTo>
                <a:lnTo>
                  <a:pt x="355295" y="161099"/>
                </a:lnTo>
                <a:lnTo>
                  <a:pt x="374954" y="122567"/>
                </a:lnTo>
                <a:lnTo>
                  <a:pt x="382181" y="84683"/>
                </a:lnTo>
                <a:lnTo>
                  <a:pt x="375970" y="49822"/>
                </a:lnTo>
                <a:lnTo>
                  <a:pt x="358406" y="23114"/>
                </a:lnTo>
                <a:lnTo>
                  <a:pt x="331101" y="6019"/>
                </a:lnTo>
                <a:lnTo>
                  <a:pt x="295643" y="0"/>
                </a:lnTo>
                <a:lnTo>
                  <a:pt x="269722" y="2743"/>
                </a:lnTo>
                <a:lnTo>
                  <a:pt x="247408" y="10769"/>
                </a:lnTo>
                <a:lnTo>
                  <a:pt x="227380" y="23812"/>
                </a:lnTo>
                <a:lnTo>
                  <a:pt x="208356" y="41592"/>
                </a:lnTo>
                <a:lnTo>
                  <a:pt x="238074" y="71310"/>
                </a:lnTo>
                <a:lnTo>
                  <a:pt x="248945" y="60477"/>
                </a:lnTo>
                <a:lnTo>
                  <a:pt x="260959" y="51485"/>
                </a:lnTo>
                <a:lnTo>
                  <a:pt x="274167" y="45351"/>
                </a:lnTo>
                <a:lnTo>
                  <a:pt x="288582" y="43078"/>
                </a:lnTo>
                <a:lnTo>
                  <a:pt x="305993" y="46126"/>
                </a:lnTo>
                <a:lnTo>
                  <a:pt x="318947" y="54914"/>
                </a:lnTo>
                <a:lnTo>
                  <a:pt x="327025" y="68935"/>
                </a:lnTo>
                <a:lnTo>
                  <a:pt x="329806" y="87655"/>
                </a:lnTo>
                <a:lnTo>
                  <a:pt x="321741" y="121234"/>
                </a:lnTo>
                <a:lnTo>
                  <a:pt x="298373" y="158864"/>
                </a:lnTo>
                <a:lnTo>
                  <a:pt x="261023" y="201091"/>
                </a:lnTo>
                <a:lnTo>
                  <a:pt x="210959" y="248462"/>
                </a:lnTo>
                <a:lnTo>
                  <a:pt x="210959" y="280035"/>
                </a:lnTo>
                <a:lnTo>
                  <a:pt x="395173" y="280035"/>
                </a:lnTo>
                <a:lnTo>
                  <a:pt x="395173" y="233984"/>
                </a:lnTo>
                <a:close/>
              </a:path>
            </a:pathLst>
          </a:custGeom>
          <a:solidFill>
            <a:srgbClr val="C1C1C1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153724" y="103727"/>
            <a:ext cx="274665" cy="149137"/>
            <a:chOff x="7615911" y="114387"/>
            <a:chExt cx="302895" cy="164465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5911" y="114387"/>
              <a:ext cx="137267" cy="16418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83307" y="114387"/>
              <a:ext cx="135128" cy="164364"/>
            </a:xfrm>
            <a:prstGeom prst="rect">
              <a:avLst/>
            </a:prstGeom>
          </p:spPr>
        </p:pic>
      </p:grpSp>
      <p:sp>
        <p:nvSpPr>
          <p:cNvPr id="19" name="object 19"/>
          <p:cNvSpPr/>
          <p:nvPr/>
        </p:nvSpPr>
        <p:spPr>
          <a:xfrm>
            <a:off x="8555437" y="103888"/>
            <a:ext cx="21881" cy="19002"/>
          </a:xfrm>
          <a:custGeom>
            <a:avLst/>
            <a:gdLst/>
            <a:ahLst/>
            <a:cxnLst/>
            <a:rect l="l" t="t" r="r" b="b"/>
            <a:pathLst>
              <a:path w="24129" h="20955">
                <a:moveTo>
                  <a:pt x="23531" y="20501"/>
                </a:moveTo>
                <a:lnTo>
                  <a:pt x="0" y="20501"/>
                </a:lnTo>
                <a:lnTo>
                  <a:pt x="0" y="0"/>
                </a:lnTo>
                <a:lnTo>
                  <a:pt x="23531" y="0"/>
                </a:lnTo>
                <a:lnTo>
                  <a:pt x="23531" y="20501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458595" y="109946"/>
            <a:ext cx="122649" cy="140500"/>
          </a:xfrm>
          <a:custGeom>
            <a:avLst/>
            <a:gdLst/>
            <a:ahLst/>
            <a:cxnLst/>
            <a:rect l="l" t="t" r="r" b="b"/>
            <a:pathLst>
              <a:path w="135254" h="154940">
                <a:moveTo>
                  <a:pt x="130314" y="13970"/>
                </a:moveTo>
                <a:lnTo>
                  <a:pt x="106794" y="13970"/>
                </a:lnTo>
                <a:lnTo>
                  <a:pt x="106794" y="31750"/>
                </a:lnTo>
                <a:lnTo>
                  <a:pt x="106794" y="43180"/>
                </a:lnTo>
                <a:lnTo>
                  <a:pt x="77546" y="43180"/>
                </a:lnTo>
                <a:lnTo>
                  <a:pt x="77546" y="36830"/>
                </a:lnTo>
                <a:lnTo>
                  <a:pt x="77546" y="31750"/>
                </a:lnTo>
                <a:lnTo>
                  <a:pt x="106794" y="31750"/>
                </a:lnTo>
                <a:lnTo>
                  <a:pt x="106794" y="13970"/>
                </a:lnTo>
                <a:lnTo>
                  <a:pt x="77546" y="13970"/>
                </a:lnTo>
                <a:lnTo>
                  <a:pt x="77546" y="0"/>
                </a:lnTo>
                <a:lnTo>
                  <a:pt x="54559" y="0"/>
                </a:lnTo>
                <a:lnTo>
                  <a:pt x="54559" y="13970"/>
                </a:lnTo>
                <a:lnTo>
                  <a:pt x="54559" y="19050"/>
                </a:lnTo>
                <a:lnTo>
                  <a:pt x="54559" y="36830"/>
                </a:lnTo>
                <a:lnTo>
                  <a:pt x="54559" y="43180"/>
                </a:lnTo>
                <a:lnTo>
                  <a:pt x="54559" y="54610"/>
                </a:lnTo>
                <a:lnTo>
                  <a:pt x="23355" y="54610"/>
                </a:lnTo>
                <a:lnTo>
                  <a:pt x="23355" y="36830"/>
                </a:lnTo>
                <a:lnTo>
                  <a:pt x="54559" y="36830"/>
                </a:lnTo>
                <a:lnTo>
                  <a:pt x="54559" y="19050"/>
                </a:lnTo>
                <a:lnTo>
                  <a:pt x="23355" y="19050"/>
                </a:lnTo>
                <a:lnTo>
                  <a:pt x="23355" y="0"/>
                </a:lnTo>
                <a:lnTo>
                  <a:pt x="0" y="0"/>
                </a:lnTo>
                <a:lnTo>
                  <a:pt x="0" y="72390"/>
                </a:lnTo>
                <a:lnTo>
                  <a:pt x="77546" y="72390"/>
                </a:lnTo>
                <a:lnTo>
                  <a:pt x="77546" y="62230"/>
                </a:lnTo>
                <a:lnTo>
                  <a:pt x="106794" y="62230"/>
                </a:lnTo>
                <a:lnTo>
                  <a:pt x="106794" y="77470"/>
                </a:lnTo>
                <a:lnTo>
                  <a:pt x="130314" y="77470"/>
                </a:lnTo>
                <a:lnTo>
                  <a:pt x="130314" y="19050"/>
                </a:lnTo>
                <a:lnTo>
                  <a:pt x="130314" y="13970"/>
                </a:lnTo>
                <a:close/>
              </a:path>
              <a:path w="135254" h="154940">
                <a:moveTo>
                  <a:pt x="134950" y="137160"/>
                </a:moveTo>
                <a:lnTo>
                  <a:pt x="45466" y="137160"/>
                </a:lnTo>
                <a:lnTo>
                  <a:pt x="45466" y="127000"/>
                </a:lnTo>
                <a:lnTo>
                  <a:pt x="130314" y="127000"/>
                </a:lnTo>
                <a:lnTo>
                  <a:pt x="130314" y="110490"/>
                </a:lnTo>
                <a:lnTo>
                  <a:pt x="130314" y="101600"/>
                </a:lnTo>
                <a:lnTo>
                  <a:pt x="130314" y="83820"/>
                </a:lnTo>
                <a:lnTo>
                  <a:pt x="21932" y="83820"/>
                </a:lnTo>
                <a:lnTo>
                  <a:pt x="21932" y="101600"/>
                </a:lnTo>
                <a:lnTo>
                  <a:pt x="106972" y="101600"/>
                </a:lnTo>
                <a:lnTo>
                  <a:pt x="106972" y="110490"/>
                </a:lnTo>
                <a:lnTo>
                  <a:pt x="22288" y="110490"/>
                </a:lnTo>
                <a:lnTo>
                  <a:pt x="22288" y="127000"/>
                </a:lnTo>
                <a:lnTo>
                  <a:pt x="22288" y="137160"/>
                </a:lnTo>
                <a:lnTo>
                  <a:pt x="22288" y="154940"/>
                </a:lnTo>
                <a:lnTo>
                  <a:pt x="134950" y="154940"/>
                </a:lnTo>
                <a:lnTo>
                  <a:pt x="134950" y="13716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46248" y="103564"/>
            <a:ext cx="434529" cy="149045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9139255" y="209934"/>
            <a:ext cx="35701" cy="63340"/>
          </a:xfrm>
          <a:custGeom>
            <a:avLst/>
            <a:gdLst/>
            <a:ahLst/>
            <a:cxnLst/>
            <a:rect l="l" t="t" r="r" b="b"/>
            <a:pathLst>
              <a:path w="39370" h="69850">
                <a:moveTo>
                  <a:pt x="5526" y="69703"/>
                </a:moveTo>
                <a:lnTo>
                  <a:pt x="0" y="55441"/>
                </a:lnTo>
                <a:lnTo>
                  <a:pt x="9133" y="50898"/>
                </a:lnTo>
                <a:lnTo>
                  <a:pt x="15843" y="45169"/>
                </a:lnTo>
                <a:lnTo>
                  <a:pt x="19980" y="38470"/>
                </a:lnTo>
                <a:lnTo>
                  <a:pt x="21392" y="31018"/>
                </a:lnTo>
                <a:lnTo>
                  <a:pt x="11231" y="31018"/>
                </a:lnTo>
                <a:lnTo>
                  <a:pt x="3387" y="25492"/>
                </a:lnTo>
                <a:lnTo>
                  <a:pt x="3387" y="6061"/>
                </a:lnTo>
                <a:lnTo>
                  <a:pt x="11052" y="0"/>
                </a:lnTo>
                <a:lnTo>
                  <a:pt x="20322" y="0"/>
                </a:lnTo>
                <a:lnTo>
                  <a:pt x="28389" y="1757"/>
                </a:lnTo>
                <a:lnTo>
                  <a:pt x="34316" y="6841"/>
                </a:lnTo>
                <a:lnTo>
                  <a:pt x="37971" y="14966"/>
                </a:lnTo>
                <a:lnTo>
                  <a:pt x="39219" y="25849"/>
                </a:lnTo>
                <a:lnTo>
                  <a:pt x="36963" y="40497"/>
                </a:lnTo>
                <a:lnTo>
                  <a:pt x="30395" y="52923"/>
                </a:lnTo>
                <a:lnTo>
                  <a:pt x="19815" y="62776"/>
                </a:lnTo>
                <a:lnTo>
                  <a:pt x="5526" y="69703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9233366" y="103564"/>
            <a:ext cx="585608" cy="149713"/>
            <a:chOff x="8806517" y="114208"/>
            <a:chExt cx="645795" cy="165100"/>
          </a:xfrm>
        </p:grpSpPr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06517" y="114387"/>
              <a:ext cx="470989" cy="16436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99612" y="114208"/>
              <a:ext cx="152599" cy="164186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874216" y="103727"/>
            <a:ext cx="285160" cy="147106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218679" y="103727"/>
            <a:ext cx="276269" cy="149208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6791537" y="4562115"/>
            <a:ext cx="588487" cy="201537"/>
            <a:chOff x="6113723" y="5030999"/>
            <a:chExt cx="648970" cy="222250"/>
          </a:xfrm>
        </p:grpSpPr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13723" y="5030999"/>
              <a:ext cx="201170" cy="22225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40802" y="5030999"/>
              <a:ext cx="207520" cy="21996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74231" y="5030999"/>
              <a:ext cx="187962" cy="219966"/>
            </a:xfrm>
            <a:prstGeom prst="rect">
              <a:avLst/>
            </a:prstGeom>
          </p:spPr>
        </p:pic>
      </p:grpSp>
      <p:sp>
        <p:nvSpPr>
          <p:cNvPr id="32" name="object 32"/>
          <p:cNvSpPr/>
          <p:nvPr/>
        </p:nvSpPr>
        <p:spPr>
          <a:xfrm>
            <a:off x="7488065" y="4632136"/>
            <a:ext cx="23608" cy="121498"/>
          </a:xfrm>
          <a:custGeom>
            <a:avLst/>
            <a:gdLst/>
            <a:ahLst/>
            <a:cxnLst/>
            <a:rect l="l" t="t" r="r" b="b"/>
            <a:pathLst>
              <a:path w="26034" h="133985">
                <a:moveTo>
                  <a:pt x="19812" y="27686"/>
                </a:moveTo>
                <a:lnTo>
                  <a:pt x="6096" y="27686"/>
                </a:lnTo>
                <a:lnTo>
                  <a:pt x="0" y="22352"/>
                </a:lnTo>
                <a:lnTo>
                  <a:pt x="0" y="5334"/>
                </a:lnTo>
                <a:lnTo>
                  <a:pt x="6096" y="0"/>
                </a:lnTo>
                <a:lnTo>
                  <a:pt x="19812" y="0"/>
                </a:lnTo>
                <a:lnTo>
                  <a:pt x="25908" y="5334"/>
                </a:lnTo>
                <a:lnTo>
                  <a:pt x="25908" y="22352"/>
                </a:lnTo>
                <a:lnTo>
                  <a:pt x="19812" y="27686"/>
                </a:lnTo>
                <a:close/>
              </a:path>
              <a:path w="26034" h="133985">
                <a:moveTo>
                  <a:pt x="19812" y="133859"/>
                </a:moveTo>
                <a:lnTo>
                  <a:pt x="6096" y="133859"/>
                </a:lnTo>
                <a:lnTo>
                  <a:pt x="0" y="128525"/>
                </a:lnTo>
                <a:lnTo>
                  <a:pt x="0" y="111507"/>
                </a:lnTo>
                <a:lnTo>
                  <a:pt x="6096" y="106173"/>
                </a:lnTo>
                <a:lnTo>
                  <a:pt x="19812" y="106173"/>
                </a:lnTo>
                <a:lnTo>
                  <a:pt x="25908" y="111507"/>
                </a:lnTo>
                <a:lnTo>
                  <a:pt x="25908" y="128525"/>
                </a:lnTo>
                <a:lnTo>
                  <a:pt x="19812" y="133859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pic>
        <p:nvPicPr>
          <p:cNvPr id="33" name="object 3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607161" y="4561885"/>
            <a:ext cx="188870" cy="199696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7817914" y="4561886"/>
            <a:ext cx="614974" cy="204991"/>
            <a:chOff x="7245588" y="5030746"/>
            <a:chExt cx="678180" cy="226060"/>
          </a:xfrm>
        </p:grpSpPr>
        <p:sp>
          <p:nvSpPr>
            <p:cNvPr id="35" name="object 35"/>
            <p:cNvSpPr/>
            <p:nvPr/>
          </p:nvSpPr>
          <p:spPr>
            <a:xfrm>
              <a:off x="7245579" y="5040147"/>
              <a:ext cx="205104" cy="216535"/>
            </a:xfrm>
            <a:custGeom>
              <a:avLst/>
              <a:gdLst/>
              <a:ahLst/>
              <a:cxnLst/>
              <a:rect l="l" t="t" r="r" b="b"/>
              <a:pathLst>
                <a:path w="205104" h="216535">
                  <a:moveTo>
                    <a:pt x="177800" y="34353"/>
                  </a:moveTo>
                  <a:lnTo>
                    <a:pt x="40894" y="34353"/>
                  </a:lnTo>
                  <a:lnTo>
                    <a:pt x="40894" y="63"/>
                  </a:lnTo>
                  <a:lnTo>
                    <a:pt x="27432" y="63"/>
                  </a:lnTo>
                  <a:lnTo>
                    <a:pt x="27432" y="34353"/>
                  </a:lnTo>
                  <a:lnTo>
                    <a:pt x="27432" y="45783"/>
                  </a:lnTo>
                  <a:lnTo>
                    <a:pt x="27432" y="85153"/>
                  </a:lnTo>
                  <a:lnTo>
                    <a:pt x="27432" y="96583"/>
                  </a:lnTo>
                  <a:lnTo>
                    <a:pt x="177800" y="96583"/>
                  </a:lnTo>
                  <a:lnTo>
                    <a:pt x="177800" y="85153"/>
                  </a:lnTo>
                  <a:lnTo>
                    <a:pt x="40894" y="85153"/>
                  </a:lnTo>
                  <a:lnTo>
                    <a:pt x="40894" y="45783"/>
                  </a:lnTo>
                  <a:lnTo>
                    <a:pt x="164338" y="45783"/>
                  </a:lnTo>
                  <a:lnTo>
                    <a:pt x="164338" y="84836"/>
                  </a:lnTo>
                  <a:lnTo>
                    <a:pt x="177800" y="84836"/>
                  </a:lnTo>
                  <a:lnTo>
                    <a:pt x="177800" y="45783"/>
                  </a:lnTo>
                  <a:lnTo>
                    <a:pt x="177800" y="45466"/>
                  </a:lnTo>
                  <a:lnTo>
                    <a:pt x="177800" y="34353"/>
                  </a:lnTo>
                  <a:close/>
                </a:path>
                <a:path w="205104" h="216535">
                  <a:moveTo>
                    <a:pt x="177800" y="0"/>
                  </a:moveTo>
                  <a:lnTo>
                    <a:pt x="164338" y="0"/>
                  </a:lnTo>
                  <a:lnTo>
                    <a:pt x="164338" y="34290"/>
                  </a:lnTo>
                  <a:lnTo>
                    <a:pt x="177800" y="34290"/>
                  </a:lnTo>
                  <a:lnTo>
                    <a:pt x="177800" y="0"/>
                  </a:lnTo>
                  <a:close/>
                </a:path>
                <a:path w="205104" h="216535">
                  <a:moveTo>
                    <a:pt x="204978" y="126746"/>
                  </a:moveTo>
                  <a:lnTo>
                    <a:pt x="0" y="126746"/>
                  </a:lnTo>
                  <a:lnTo>
                    <a:pt x="0" y="138176"/>
                  </a:lnTo>
                  <a:lnTo>
                    <a:pt x="95250" y="138176"/>
                  </a:lnTo>
                  <a:lnTo>
                    <a:pt x="95250" y="216408"/>
                  </a:lnTo>
                  <a:lnTo>
                    <a:pt x="108712" y="216408"/>
                  </a:lnTo>
                  <a:lnTo>
                    <a:pt x="108712" y="138176"/>
                  </a:lnTo>
                  <a:lnTo>
                    <a:pt x="204978" y="138176"/>
                  </a:lnTo>
                  <a:lnTo>
                    <a:pt x="204978" y="126746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86129" y="5031254"/>
              <a:ext cx="184660" cy="21971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10668" y="5030746"/>
              <a:ext cx="212600" cy="225808"/>
            </a:xfrm>
            <a:prstGeom prst="rect">
              <a:avLst/>
            </a:prstGeom>
          </p:spPr>
        </p:pic>
      </p:grpSp>
      <p:sp>
        <p:nvSpPr>
          <p:cNvPr id="38" name="object 38"/>
          <p:cNvSpPr/>
          <p:nvPr/>
        </p:nvSpPr>
        <p:spPr>
          <a:xfrm>
            <a:off x="6806272" y="5021909"/>
            <a:ext cx="139924" cy="66795"/>
          </a:xfrm>
          <a:custGeom>
            <a:avLst/>
            <a:gdLst/>
            <a:ahLst/>
            <a:cxnLst/>
            <a:rect l="l" t="t" r="r" b="b"/>
            <a:pathLst>
              <a:path w="154304" h="73660">
                <a:moveTo>
                  <a:pt x="153924" y="0"/>
                </a:moveTo>
                <a:lnTo>
                  <a:pt x="0" y="0"/>
                </a:lnTo>
                <a:lnTo>
                  <a:pt x="0" y="11430"/>
                </a:lnTo>
                <a:lnTo>
                  <a:pt x="140462" y="11430"/>
                </a:lnTo>
                <a:lnTo>
                  <a:pt x="140462" y="73660"/>
                </a:lnTo>
                <a:lnTo>
                  <a:pt x="153924" y="73660"/>
                </a:lnTo>
                <a:lnTo>
                  <a:pt x="153924" y="11430"/>
                </a:lnTo>
                <a:lnTo>
                  <a:pt x="153924" y="0"/>
                </a:lnTo>
                <a:close/>
              </a:path>
            </a:pathLst>
          </a:custGeom>
          <a:solidFill>
            <a:srgbClr val="AFD484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784398" y="4884690"/>
            <a:ext cx="382919" cy="204416"/>
            <a:chOff x="6105849" y="5386727"/>
            <a:chExt cx="422275" cy="225425"/>
          </a:xfrm>
        </p:grpSpPr>
        <p:sp>
          <p:nvSpPr>
            <p:cNvPr id="40" name="object 40"/>
            <p:cNvSpPr/>
            <p:nvPr/>
          </p:nvSpPr>
          <p:spPr>
            <a:xfrm>
              <a:off x="6105842" y="5392000"/>
              <a:ext cx="203835" cy="120014"/>
            </a:xfrm>
            <a:custGeom>
              <a:avLst/>
              <a:gdLst/>
              <a:ahLst/>
              <a:cxnLst/>
              <a:rect l="l" t="t" r="r" b="b"/>
              <a:pathLst>
                <a:path w="203835" h="120014">
                  <a:moveTo>
                    <a:pt x="180086" y="62230"/>
                  </a:moveTo>
                  <a:lnTo>
                    <a:pt x="41910" y="62230"/>
                  </a:lnTo>
                  <a:lnTo>
                    <a:pt x="41910" y="0"/>
                  </a:lnTo>
                  <a:lnTo>
                    <a:pt x="28448" y="0"/>
                  </a:lnTo>
                  <a:lnTo>
                    <a:pt x="28448" y="62230"/>
                  </a:lnTo>
                  <a:lnTo>
                    <a:pt x="28448" y="73660"/>
                  </a:lnTo>
                  <a:lnTo>
                    <a:pt x="180086" y="73660"/>
                  </a:lnTo>
                  <a:lnTo>
                    <a:pt x="180086" y="62230"/>
                  </a:lnTo>
                  <a:close/>
                </a:path>
                <a:path w="203835" h="120014">
                  <a:moveTo>
                    <a:pt x="203708" y="108521"/>
                  </a:moveTo>
                  <a:lnTo>
                    <a:pt x="108458" y="108521"/>
                  </a:lnTo>
                  <a:lnTo>
                    <a:pt x="108458" y="73977"/>
                  </a:lnTo>
                  <a:lnTo>
                    <a:pt x="94996" y="73977"/>
                  </a:lnTo>
                  <a:lnTo>
                    <a:pt x="94996" y="108521"/>
                  </a:lnTo>
                  <a:lnTo>
                    <a:pt x="0" y="108521"/>
                  </a:lnTo>
                  <a:lnTo>
                    <a:pt x="0" y="119951"/>
                  </a:lnTo>
                  <a:lnTo>
                    <a:pt x="203708" y="119951"/>
                  </a:lnTo>
                  <a:lnTo>
                    <a:pt x="203708" y="108521"/>
                  </a:lnTo>
                  <a:close/>
                </a:path>
              </a:pathLst>
            </a:custGeom>
            <a:solidFill>
              <a:srgbClr val="AFD484"/>
            </a:solidFill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41" name="object 4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41310" y="5386727"/>
              <a:ext cx="186692" cy="225300"/>
            </a:xfrm>
            <a:prstGeom prst="rect">
              <a:avLst/>
            </a:prstGeom>
          </p:spPr>
        </p:pic>
      </p:grpSp>
      <p:pic>
        <p:nvPicPr>
          <p:cNvPr id="42" name="object 4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209126" y="4884458"/>
            <a:ext cx="170444" cy="199465"/>
          </a:xfrm>
          <a:prstGeom prst="rect">
            <a:avLst/>
          </a:prstGeom>
        </p:spPr>
      </p:pic>
      <p:sp>
        <p:nvSpPr>
          <p:cNvPr id="43" name="object 43"/>
          <p:cNvSpPr/>
          <p:nvPr/>
        </p:nvSpPr>
        <p:spPr>
          <a:xfrm>
            <a:off x="7488065" y="4954479"/>
            <a:ext cx="23608" cy="121498"/>
          </a:xfrm>
          <a:custGeom>
            <a:avLst/>
            <a:gdLst/>
            <a:ahLst/>
            <a:cxnLst/>
            <a:rect l="l" t="t" r="r" b="b"/>
            <a:pathLst>
              <a:path w="26034" h="133985">
                <a:moveTo>
                  <a:pt x="19812" y="27686"/>
                </a:moveTo>
                <a:lnTo>
                  <a:pt x="6096" y="27686"/>
                </a:lnTo>
                <a:lnTo>
                  <a:pt x="0" y="22352"/>
                </a:lnTo>
                <a:lnTo>
                  <a:pt x="0" y="5334"/>
                </a:lnTo>
                <a:lnTo>
                  <a:pt x="6096" y="0"/>
                </a:lnTo>
                <a:lnTo>
                  <a:pt x="19812" y="0"/>
                </a:lnTo>
                <a:lnTo>
                  <a:pt x="25908" y="5334"/>
                </a:lnTo>
                <a:lnTo>
                  <a:pt x="25908" y="22352"/>
                </a:lnTo>
                <a:lnTo>
                  <a:pt x="19812" y="27686"/>
                </a:lnTo>
                <a:close/>
              </a:path>
              <a:path w="26034" h="133985">
                <a:moveTo>
                  <a:pt x="19812" y="133859"/>
                </a:moveTo>
                <a:lnTo>
                  <a:pt x="6096" y="133859"/>
                </a:lnTo>
                <a:lnTo>
                  <a:pt x="0" y="128525"/>
                </a:lnTo>
                <a:lnTo>
                  <a:pt x="0" y="111507"/>
                </a:lnTo>
                <a:lnTo>
                  <a:pt x="6096" y="106173"/>
                </a:lnTo>
                <a:lnTo>
                  <a:pt x="19812" y="106173"/>
                </a:lnTo>
                <a:lnTo>
                  <a:pt x="25908" y="111507"/>
                </a:lnTo>
                <a:lnTo>
                  <a:pt x="25908" y="128525"/>
                </a:lnTo>
                <a:lnTo>
                  <a:pt x="19812" y="133859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7606127" y="4883077"/>
            <a:ext cx="591942" cy="206142"/>
            <a:chOff x="7012035" y="5384948"/>
            <a:chExt cx="652780" cy="227329"/>
          </a:xfrm>
        </p:grpSpPr>
        <p:pic>
          <p:nvPicPr>
            <p:cNvPr id="45" name="object 4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012035" y="5402983"/>
              <a:ext cx="204726" cy="17805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50544" y="5386472"/>
              <a:ext cx="206504" cy="22555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81687" y="5384948"/>
              <a:ext cx="182628" cy="226316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8241840" y="4884228"/>
            <a:ext cx="614398" cy="204991"/>
            <a:chOff x="7713084" y="5386218"/>
            <a:chExt cx="677545" cy="226060"/>
          </a:xfrm>
        </p:grpSpPr>
        <p:pic>
          <p:nvPicPr>
            <p:cNvPr id="49" name="object 4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13084" y="5402983"/>
              <a:ext cx="204726" cy="17805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960483" y="5386472"/>
              <a:ext cx="176786" cy="21996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177910" y="5386218"/>
              <a:ext cx="212600" cy="225808"/>
            </a:xfrm>
            <a:prstGeom prst="rect">
              <a:avLst/>
            </a:prstGeom>
          </p:spPr>
        </p:pic>
      </p:grpSp>
      <p:grpSp>
        <p:nvGrpSpPr>
          <p:cNvPr id="52" name="object 52"/>
          <p:cNvGrpSpPr/>
          <p:nvPr/>
        </p:nvGrpSpPr>
        <p:grpSpPr>
          <a:xfrm>
            <a:off x="6783706" y="5528916"/>
            <a:ext cx="378889" cy="204991"/>
            <a:chOff x="6105087" y="6097165"/>
            <a:chExt cx="417830" cy="226060"/>
          </a:xfrm>
        </p:grpSpPr>
        <p:pic>
          <p:nvPicPr>
            <p:cNvPr id="53" name="object 5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105087" y="6097165"/>
              <a:ext cx="208536" cy="22504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343088" y="6097165"/>
              <a:ext cx="179834" cy="225808"/>
            </a:xfrm>
            <a:prstGeom prst="rect">
              <a:avLst/>
            </a:prstGeom>
          </p:spPr>
        </p:pic>
      </p:grpSp>
      <p:pic>
        <p:nvPicPr>
          <p:cNvPr id="55" name="object 55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207744" y="5529145"/>
            <a:ext cx="166068" cy="204763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425637" y="5529145"/>
            <a:ext cx="160540" cy="201308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7634776" y="5528915"/>
            <a:ext cx="169753" cy="204763"/>
          </a:xfrm>
          <a:prstGeom prst="rect">
            <a:avLst/>
          </a:prstGeom>
        </p:spPr>
      </p:pic>
      <p:sp>
        <p:nvSpPr>
          <p:cNvPr id="58" name="object 58"/>
          <p:cNvSpPr/>
          <p:nvPr/>
        </p:nvSpPr>
        <p:spPr>
          <a:xfrm>
            <a:off x="7843448" y="5547056"/>
            <a:ext cx="185989" cy="158926"/>
          </a:xfrm>
          <a:custGeom>
            <a:avLst/>
            <a:gdLst/>
            <a:ahLst/>
            <a:cxnLst/>
            <a:rect l="l" t="t" r="r" b="b"/>
            <a:pathLst>
              <a:path w="205104" h="175260">
                <a:moveTo>
                  <a:pt x="204724" y="163830"/>
                </a:moveTo>
                <a:lnTo>
                  <a:pt x="108712" y="163830"/>
                </a:lnTo>
                <a:lnTo>
                  <a:pt x="108712" y="100330"/>
                </a:lnTo>
                <a:lnTo>
                  <a:pt x="179832" y="100330"/>
                </a:lnTo>
                <a:lnTo>
                  <a:pt x="179832" y="88900"/>
                </a:lnTo>
                <a:lnTo>
                  <a:pt x="40894" y="88900"/>
                </a:lnTo>
                <a:lnTo>
                  <a:pt x="40894" y="11430"/>
                </a:lnTo>
                <a:lnTo>
                  <a:pt x="177546" y="11430"/>
                </a:lnTo>
                <a:lnTo>
                  <a:pt x="177546" y="0"/>
                </a:lnTo>
                <a:lnTo>
                  <a:pt x="27432" y="0"/>
                </a:lnTo>
                <a:lnTo>
                  <a:pt x="27432" y="11430"/>
                </a:lnTo>
                <a:lnTo>
                  <a:pt x="27432" y="88900"/>
                </a:lnTo>
                <a:lnTo>
                  <a:pt x="27432" y="100330"/>
                </a:lnTo>
                <a:lnTo>
                  <a:pt x="95250" y="100330"/>
                </a:lnTo>
                <a:lnTo>
                  <a:pt x="95250" y="163830"/>
                </a:lnTo>
                <a:lnTo>
                  <a:pt x="0" y="163830"/>
                </a:lnTo>
                <a:lnTo>
                  <a:pt x="0" y="175260"/>
                </a:lnTo>
                <a:lnTo>
                  <a:pt x="204724" y="175260"/>
                </a:lnTo>
                <a:lnTo>
                  <a:pt x="204724" y="16383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8119390" y="5528916"/>
            <a:ext cx="821117" cy="204991"/>
            <a:chOff x="7578049" y="6097165"/>
            <a:chExt cx="905510" cy="226060"/>
          </a:xfrm>
        </p:grpSpPr>
        <p:sp>
          <p:nvSpPr>
            <p:cNvPr id="60" name="object 60"/>
            <p:cNvSpPr/>
            <p:nvPr/>
          </p:nvSpPr>
          <p:spPr>
            <a:xfrm>
              <a:off x="7578039" y="6100660"/>
              <a:ext cx="204470" cy="218440"/>
            </a:xfrm>
            <a:custGeom>
              <a:avLst/>
              <a:gdLst/>
              <a:ahLst/>
              <a:cxnLst/>
              <a:rect l="l" t="t" r="r" b="b"/>
              <a:pathLst>
                <a:path w="204470" h="218439">
                  <a:moveTo>
                    <a:pt x="177038" y="25400"/>
                  </a:moveTo>
                  <a:lnTo>
                    <a:pt x="41148" y="25400"/>
                  </a:lnTo>
                  <a:lnTo>
                    <a:pt x="41148" y="0"/>
                  </a:lnTo>
                  <a:lnTo>
                    <a:pt x="27686" y="0"/>
                  </a:lnTo>
                  <a:lnTo>
                    <a:pt x="27686" y="25400"/>
                  </a:lnTo>
                  <a:lnTo>
                    <a:pt x="27686" y="35560"/>
                  </a:lnTo>
                  <a:lnTo>
                    <a:pt x="27686" y="62230"/>
                  </a:lnTo>
                  <a:lnTo>
                    <a:pt x="27686" y="73660"/>
                  </a:lnTo>
                  <a:lnTo>
                    <a:pt x="177038" y="73660"/>
                  </a:lnTo>
                  <a:lnTo>
                    <a:pt x="177038" y="62801"/>
                  </a:lnTo>
                  <a:lnTo>
                    <a:pt x="177038" y="62230"/>
                  </a:lnTo>
                  <a:lnTo>
                    <a:pt x="177038" y="36131"/>
                  </a:lnTo>
                  <a:lnTo>
                    <a:pt x="163576" y="36131"/>
                  </a:lnTo>
                  <a:lnTo>
                    <a:pt x="163576" y="62230"/>
                  </a:lnTo>
                  <a:lnTo>
                    <a:pt x="41148" y="62230"/>
                  </a:lnTo>
                  <a:lnTo>
                    <a:pt x="41148" y="35560"/>
                  </a:lnTo>
                  <a:lnTo>
                    <a:pt x="177038" y="35560"/>
                  </a:lnTo>
                  <a:lnTo>
                    <a:pt x="177038" y="25400"/>
                  </a:lnTo>
                  <a:close/>
                </a:path>
                <a:path w="204470" h="218439">
                  <a:moveTo>
                    <a:pt x="177038" y="63"/>
                  </a:moveTo>
                  <a:lnTo>
                    <a:pt x="163576" y="63"/>
                  </a:lnTo>
                  <a:lnTo>
                    <a:pt x="163576" y="25209"/>
                  </a:lnTo>
                  <a:lnTo>
                    <a:pt x="177038" y="25209"/>
                  </a:lnTo>
                  <a:lnTo>
                    <a:pt x="177038" y="63"/>
                  </a:lnTo>
                  <a:close/>
                </a:path>
                <a:path w="204470" h="218439">
                  <a:moveTo>
                    <a:pt x="184404" y="208280"/>
                  </a:moveTo>
                  <a:lnTo>
                    <a:pt x="39370" y="208280"/>
                  </a:lnTo>
                  <a:lnTo>
                    <a:pt x="39370" y="180340"/>
                  </a:lnTo>
                  <a:lnTo>
                    <a:pt x="177038" y="180340"/>
                  </a:lnTo>
                  <a:lnTo>
                    <a:pt x="177038" y="170180"/>
                  </a:lnTo>
                  <a:lnTo>
                    <a:pt x="177038" y="144780"/>
                  </a:lnTo>
                  <a:lnTo>
                    <a:pt x="177038" y="134620"/>
                  </a:lnTo>
                  <a:lnTo>
                    <a:pt x="25654" y="134620"/>
                  </a:lnTo>
                  <a:lnTo>
                    <a:pt x="25654" y="144780"/>
                  </a:lnTo>
                  <a:lnTo>
                    <a:pt x="163830" y="144780"/>
                  </a:lnTo>
                  <a:lnTo>
                    <a:pt x="163830" y="170180"/>
                  </a:lnTo>
                  <a:lnTo>
                    <a:pt x="26162" y="170180"/>
                  </a:lnTo>
                  <a:lnTo>
                    <a:pt x="26162" y="180340"/>
                  </a:lnTo>
                  <a:lnTo>
                    <a:pt x="26162" y="208280"/>
                  </a:lnTo>
                  <a:lnTo>
                    <a:pt x="26162" y="218440"/>
                  </a:lnTo>
                  <a:lnTo>
                    <a:pt x="184404" y="218440"/>
                  </a:lnTo>
                  <a:lnTo>
                    <a:pt x="184404" y="208280"/>
                  </a:lnTo>
                  <a:close/>
                </a:path>
                <a:path w="204470" h="218439">
                  <a:moveTo>
                    <a:pt x="203974" y="96329"/>
                  </a:moveTo>
                  <a:lnTo>
                    <a:pt x="0" y="96329"/>
                  </a:lnTo>
                  <a:lnTo>
                    <a:pt x="0" y="107505"/>
                  </a:lnTo>
                  <a:lnTo>
                    <a:pt x="95250" y="107505"/>
                  </a:lnTo>
                  <a:lnTo>
                    <a:pt x="95250" y="134429"/>
                  </a:lnTo>
                  <a:lnTo>
                    <a:pt x="108712" y="134429"/>
                  </a:lnTo>
                  <a:lnTo>
                    <a:pt x="108712" y="107505"/>
                  </a:lnTo>
                  <a:lnTo>
                    <a:pt x="203974" y="107505"/>
                  </a:lnTo>
                  <a:lnTo>
                    <a:pt x="203974" y="96329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61" name="object 6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811731" y="6112913"/>
              <a:ext cx="203964" cy="21031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044144" y="6097165"/>
              <a:ext cx="212600" cy="22555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279351" y="6122311"/>
              <a:ext cx="203964" cy="166118"/>
            </a:xfrm>
            <a:prstGeom prst="rect">
              <a:avLst/>
            </a:prstGeom>
          </p:spPr>
        </p:pic>
      </p:grpSp>
      <p:grpSp>
        <p:nvGrpSpPr>
          <p:cNvPr id="64" name="object 64"/>
          <p:cNvGrpSpPr/>
          <p:nvPr/>
        </p:nvGrpSpPr>
        <p:grpSpPr>
          <a:xfrm>
            <a:off x="6785089" y="5851258"/>
            <a:ext cx="614398" cy="204991"/>
            <a:chOff x="6106611" y="6452637"/>
            <a:chExt cx="677545" cy="226060"/>
          </a:xfrm>
        </p:grpSpPr>
        <p:pic>
          <p:nvPicPr>
            <p:cNvPr id="65" name="object 6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106611" y="6452637"/>
              <a:ext cx="208028" cy="221998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339024" y="6469402"/>
              <a:ext cx="204726" cy="17805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571437" y="6452637"/>
              <a:ext cx="212600" cy="225554"/>
            </a:xfrm>
            <a:prstGeom prst="rect">
              <a:avLst/>
            </a:prstGeom>
          </p:spPr>
        </p:pic>
      </p:grpSp>
      <p:sp>
        <p:nvSpPr>
          <p:cNvPr id="68" name="object 68"/>
          <p:cNvSpPr/>
          <p:nvPr/>
        </p:nvSpPr>
        <p:spPr>
          <a:xfrm>
            <a:off x="7445903" y="5859149"/>
            <a:ext cx="137621" cy="67947"/>
          </a:xfrm>
          <a:custGeom>
            <a:avLst/>
            <a:gdLst/>
            <a:ahLst/>
            <a:cxnLst/>
            <a:rect l="l" t="t" r="r" b="b"/>
            <a:pathLst>
              <a:path w="151765" h="74929">
                <a:moveTo>
                  <a:pt x="151638" y="63500"/>
                </a:moveTo>
                <a:lnTo>
                  <a:pt x="13462" y="63500"/>
                </a:lnTo>
                <a:lnTo>
                  <a:pt x="13462" y="0"/>
                </a:lnTo>
                <a:lnTo>
                  <a:pt x="0" y="0"/>
                </a:lnTo>
                <a:lnTo>
                  <a:pt x="0" y="63500"/>
                </a:lnTo>
                <a:lnTo>
                  <a:pt x="0" y="74930"/>
                </a:lnTo>
                <a:lnTo>
                  <a:pt x="151638" y="74930"/>
                </a:lnTo>
                <a:lnTo>
                  <a:pt x="151638" y="6350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7419645" y="5958134"/>
            <a:ext cx="185989" cy="92707"/>
          </a:xfrm>
          <a:custGeom>
            <a:avLst/>
            <a:gdLst/>
            <a:ahLst/>
            <a:cxnLst/>
            <a:rect l="l" t="t" r="r" b="b"/>
            <a:pathLst>
              <a:path w="205104" h="102234">
                <a:moveTo>
                  <a:pt x="181864" y="90233"/>
                </a:moveTo>
                <a:lnTo>
                  <a:pt x="41402" y="90233"/>
                </a:lnTo>
                <a:lnTo>
                  <a:pt x="41402" y="36893"/>
                </a:lnTo>
                <a:lnTo>
                  <a:pt x="27940" y="36893"/>
                </a:lnTo>
                <a:lnTo>
                  <a:pt x="27940" y="90233"/>
                </a:lnTo>
                <a:lnTo>
                  <a:pt x="27940" y="101663"/>
                </a:lnTo>
                <a:lnTo>
                  <a:pt x="181864" y="101663"/>
                </a:lnTo>
                <a:lnTo>
                  <a:pt x="181864" y="90233"/>
                </a:lnTo>
                <a:close/>
              </a:path>
              <a:path w="205104" h="102234">
                <a:moveTo>
                  <a:pt x="204724" y="0"/>
                </a:moveTo>
                <a:lnTo>
                  <a:pt x="0" y="0"/>
                </a:lnTo>
                <a:lnTo>
                  <a:pt x="0" y="11430"/>
                </a:lnTo>
                <a:lnTo>
                  <a:pt x="204724" y="11430"/>
                </a:lnTo>
                <a:lnTo>
                  <a:pt x="204724" y="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7695671" y="5851258"/>
            <a:ext cx="385223" cy="204991"/>
            <a:chOff x="7110781" y="6452637"/>
            <a:chExt cx="424815" cy="226060"/>
          </a:xfrm>
        </p:grpSpPr>
        <p:pic>
          <p:nvPicPr>
            <p:cNvPr id="71" name="object 7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110781" y="6452637"/>
              <a:ext cx="204218" cy="225808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342940" y="6452891"/>
              <a:ext cx="192280" cy="2255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14327" y="1139442"/>
            <a:ext cx="5158183" cy="5653387"/>
            <a:chOff x="73577" y="1256551"/>
            <a:chExt cx="5688330" cy="62344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05" y="1256551"/>
              <a:ext cx="5570853" cy="304001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577" y="4286596"/>
              <a:ext cx="5687772" cy="3203979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2490021" y="486628"/>
            <a:ext cx="240116" cy="299426"/>
          </a:xfrm>
          <a:custGeom>
            <a:avLst/>
            <a:gdLst/>
            <a:ahLst/>
            <a:cxnLst/>
            <a:rect l="l" t="t" r="r" b="b"/>
            <a:pathLst>
              <a:path w="264794" h="330200">
                <a:moveTo>
                  <a:pt x="198698" y="311603"/>
                </a:moveTo>
                <a:lnTo>
                  <a:pt x="179757" y="311603"/>
                </a:lnTo>
                <a:lnTo>
                  <a:pt x="179757" y="145588"/>
                </a:lnTo>
                <a:lnTo>
                  <a:pt x="100649" y="145588"/>
                </a:lnTo>
                <a:lnTo>
                  <a:pt x="100649" y="128875"/>
                </a:lnTo>
                <a:lnTo>
                  <a:pt x="179757" y="128875"/>
                </a:lnTo>
                <a:lnTo>
                  <a:pt x="179757" y="8913"/>
                </a:lnTo>
                <a:lnTo>
                  <a:pt x="198698" y="8913"/>
                </a:lnTo>
                <a:lnTo>
                  <a:pt x="198698" y="311603"/>
                </a:lnTo>
                <a:close/>
              </a:path>
              <a:path w="264794" h="330200">
                <a:moveTo>
                  <a:pt x="20426" y="246608"/>
                </a:moveTo>
                <a:lnTo>
                  <a:pt x="0" y="246608"/>
                </a:lnTo>
                <a:lnTo>
                  <a:pt x="0" y="42339"/>
                </a:lnTo>
                <a:lnTo>
                  <a:pt x="122933" y="42339"/>
                </a:lnTo>
                <a:lnTo>
                  <a:pt x="122933" y="59052"/>
                </a:lnTo>
                <a:lnTo>
                  <a:pt x="19684" y="59052"/>
                </a:lnTo>
                <a:lnTo>
                  <a:pt x="19684" y="229524"/>
                </a:lnTo>
                <a:lnTo>
                  <a:pt x="143771" y="229524"/>
                </a:lnTo>
                <a:lnTo>
                  <a:pt x="144845" y="236581"/>
                </a:lnTo>
                <a:lnTo>
                  <a:pt x="117048" y="241594"/>
                </a:lnTo>
                <a:lnTo>
                  <a:pt x="89042" y="244658"/>
                </a:lnTo>
                <a:lnTo>
                  <a:pt x="57833" y="246190"/>
                </a:lnTo>
                <a:lnTo>
                  <a:pt x="20426" y="246608"/>
                </a:lnTo>
                <a:close/>
              </a:path>
              <a:path w="264794" h="330200">
                <a:moveTo>
                  <a:pt x="143771" y="229524"/>
                </a:moveTo>
                <a:lnTo>
                  <a:pt x="20426" y="229524"/>
                </a:lnTo>
                <a:lnTo>
                  <a:pt x="57166" y="229158"/>
                </a:lnTo>
                <a:lnTo>
                  <a:pt x="87882" y="227713"/>
                </a:lnTo>
                <a:lnTo>
                  <a:pt x="115325" y="224667"/>
                </a:lnTo>
                <a:lnTo>
                  <a:pt x="142245" y="219496"/>
                </a:lnTo>
                <a:lnTo>
                  <a:pt x="143771" y="229524"/>
                </a:lnTo>
                <a:close/>
              </a:path>
              <a:path w="264794" h="330200">
                <a:moveTo>
                  <a:pt x="264435" y="329802"/>
                </a:moveTo>
                <a:lnTo>
                  <a:pt x="245123" y="329802"/>
                </a:lnTo>
                <a:lnTo>
                  <a:pt x="245123" y="0"/>
                </a:lnTo>
                <a:lnTo>
                  <a:pt x="264435" y="0"/>
                </a:lnTo>
                <a:lnTo>
                  <a:pt x="264435" y="329802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99863" y="486628"/>
            <a:ext cx="230327" cy="299426"/>
          </a:xfrm>
          <a:custGeom>
            <a:avLst/>
            <a:gdLst/>
            <a:ahLst/>
            <a:cxnLst/>
            <a:rect l="l" t="t" r="r" b="b"/>
            <a:pathLst>
              <a:path w="254000" h="330200">
                <a:moveTo>
                  <a:pt x="253665" y="329802"/>
                </a:moveTo>
                <a:lnTo>
                  <a:pt x="233981" y="329802"/>
                </a:lnTo>
                <a:lnTo>
                  <a:pt x="233981" y="0"/>
                </a:lnTo>
                <a:lnTo>
                  <a:pt x="253665" y="0"/>
                </a:lnTo>
                <a:lnTo>
                  <a:pt x="253665" y="329802"/>
                </a:lnTo>
                <a:close/>
              </a:path>
              <a:path w="254000" h="330200">
                <a:moveTo>
                  <a:pt x="82079" y="253293"/>
                </a:moveTo>
                <a:lnTo>
                  <a:pt x="48885" y="245308"/>
                </a:lnTo>
                <a:lnTo>
                  <a:pt x="22933" y="222560"/>
                </a:lnTo>
                <a:lnTo>
                  <a:pt x="6035" y="186860"/>
                </a:lnTo>
                <a:lnTo>
                  <a:pt x="0" y="140017"/>
                </a:lnTo>
                <a:lnTo>
                  <a:pt x="6035" y="93331"/>
                </a:lnTo>
                <a:lnTo>
                  <a:pt x="22933" y="57613"/>
                </a:lnTo>
                <a:lnTo>
                  <a:pt x="48885" y="34778"/>
                </a:lnTo>
                <a:lnTo>
                  <a:pt x="82079" y="26740"/>
                </a:lnTo>
                <a:lnTo>
                  <a:pt x="115058" y="34778"/>
                </a:lnTo>
                <a:lnTo>
                  <a:pt x="125716" y="44196"/>
                </a:lnTo>
                <a:lnTo>
                  <a:pt x="82079" y="44196"/>
                </a:lnTo>
                <a:lnTo>
                  <a:pt x="56545" y="51229"/>
                </a:lnTo>
                <a:lnTo>
                  <a:pt x="36582" y="70937"/>
                </a:lnTo>
                <a:lnTo>
                  <a:pt x="23583" y="101229"/>
                </a:lnTo>
                <a:lnTo>
                  <a:pt x="18941" y="140017"/>
                </a:lnTo>
                <a:lnTo>
                  <a:pt x="23583" y="178863"/>
                </a:lnTo>
                <a:lnTo>
                  <a:pt x="36582" y="209283"/>
                </a:lnTo>
                <a:lnTo>
                  <a:pt x="56545" y="229118"/>
                </a:lnTo>
                <a:lnTo>
                  <a:pt x="82079" y="236209"/>
                </a:lnTo>
                <a:lnTo>
                  <a:pt x="125394" y="236209"/>
                </a:lnTo>
                <a:lnTo>
                  <a:pt x="115058" y="245308"/>
                </a:lnTo>
                <a:lnTo>
                  <a:pt x="82079" y="253293"/>
                </a:lnTo>
                <a:close/>
              </a:path>
              <a:path w="254000" h="330200">
                <a:moveTo>
                  <a:pt x="125394" y="236209"/>
                </a:moveTo>
                <a:lnTo>
                  <a:pt x="82079" y="236209"/>
                </a:lnTo>
                <a:lnTo>
                  <a:pt x="107398" y="229118"/>
                </a:lnTo>
                <a:lnTo>
                  <a:pt x="127250" y="209283"/>
                </a:lnTo>
                <a:lnTo>
                  <a:pt x="140208" y="178863"/>
                </a:lnTo>
                <a:lnTo>
                  <a:pt x="144845" y="140017"/>
                </a:lnTo>
                <a:lnTo>
                  <a:pt x="140208" y="101229"/>
                </a:lnTo>
                <a:lnTo>
                  <a:pt x="127250" y="70937"/>
                </a:lnTo>
                <a:lnTo>
                  <a:pt x="107398" y="51229"/>
                </a:lnTo>
                <a:lnTo>
                  <a:pt x="82079" y="44196"/>
                </a:lnTo>
                <a:lnTo>
                  <a:pt x="125716" y="44196"/>
                </a:lnTo>
                <a:lnTo>
                  <a:pt x="140899" y="57613"/>
                </a:lnTo>
                <a:lnTo>
                  <a:pt x="157757" y="93331"/>
                </a:lnTo>
                <a:lnTo>
                  <a:pt x="163786" y="140017"/>
                </a:lnTo>
                <a:lnTo>
                  <a:pt x="157757" y="186860"/>
                </a:lnTo>
                <a:lnTo>
                  <a:pt x="140899" y="222560"/>
                </a:lnTo>
                <a:lnTo>
                  <a:pt x="125394" y="236209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11053" y="486292"/>
            <a:ext cx="229752" cy="300002"/>
          </a:xfrm>
          <a:custGeom>
            <a:avLst/>
            <a:gdLst/>
            <a:ahLst/>
            <a:cxnLst/>
            <a:rect l="l" t="t" r="r" b="b"/>
            <a:pathLst>
              <a:path w="253364" h="330834">
                <a:moveTo>
                  <a:pt x="253293" y="330544"/>
                </a:moveTo>
                <a:lnTo>
                  <a:pt x="233609" y="330544"/>
                </a:lnTo>
                <a:lnTo>
                  <a:pt x="233609" y="146331"/>
                </a:lnTo>
                <a:lnTo>
                  <a:pt x="157844" y="146331"/>
                </a:lnTo>
                <a:lnTo>
                  <a:pt x="157844" y="129246"/>
                </a:lnTo>
                <a:lnTo>
                  <a:pt x="233609" y="129246"/>
                </a:lnTo>
                <a:lnTo>
                  <a:pt x="233609" y="0"/>
                </a:lnTo>
                <a:lnTo>
                  <a:pt x="253293" y="0"/>
                </a:lnTo>
                <a:lnTo>
                  <a:pt x="253293" y="330544"/>
                </a:lnTo>
                <a:close/>
              </a:path>
              <a:path w="253364" h="330834">
                <a:moveTo>
                  <a:pt x="24512" y="248094"/>
                </a:moveTo>
                <a:lnTo>
                  <a:pt x="0" y="248094"/>
                </a:lnTo>
                <a:lnTo>
                  <a:pt x="0" y="31568"/>
                </a:lnTo>
                <a:lnTo>
                  <a:pt x="152273" y="31568"/>
                </a:lnTo>
                <a:lnTo>
                  <a:pt x="152273" y="48653"/>
                </a:lnTo>
                <a:lnTo>
                  <a:pt x="19684" y="48653"/>
                </a:lnTo>
                <a:lnTo>
                  <a:pt x="19684" y="125161"/>
                </a:lnTo>
                <a:lnTo>
                  <a:pt x="136303" y="125161"/>
                </a:lnTo>
                <a:lnTo>
                  <a:pt x="136303" y="141874"/>
                </a:lnTo>
                <a:lnTo>
                  <a:pt x="19684" y="141874"/>
                </a:lnTo>
                <a:lnTo>
                  <a:pt x="19684" y="231381"/>
                </a:lnTo>
                <a:lnTo>
                  <a:pt x="176909" y="231381"/>
                </a:lnTo>
                <a:lnTo>
                  <a:pt x="177528" y="236952"/>
                </a:lnTo>
                <a:lnTo>
                  <a:pt x="143330" y="242453"/>
                </a:lnTo>
                <a:lnTo>
                  <a:pt x="108680" y="245866"/>
                </a:lnTo>
                <a:lnTo>
                  <a:pt x="70200" y="247606"/>
                </a:lnTo>
                <a:lnTo>
                  <a:pt x="24512" y="248094"/>
                </a:lnTo>
                <a:close/>
              </a:path>
              <a:path w="253364" h="330834">
                <a:moveTo>
                  <a:pt x="176909" y="231381"/>
                </a:moveTo>
                <a:lnTo>
                  <a:pt x="24512" y="231381"/>
                </a:lnTo>
                <a:lnTo>
                  <a:pt x="69857" y="230946"/>
                </a:lnTo>
                <a:lnTo>
                  <a:pt x="107891" y="229292"/>
                </a:lnTo>
                <a:lnTo>
                  <a:pt x="142025" y="225897"/>
                </a:lnTo>
                <a:lnTo>
                  <a:pt x="175671" y="220239"/>
                </a:lnTo>
                <a:lnTo>
                  <a:pt x="176909" y="231381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3500463" y="495722"/>
            <a:ext cx="271786" cy="282727"/>
          </a:xfrm>
          <a:custGeom>
            <a:avLst/>
            <a:gdLst/>
            <a:ahLst/>
            <a:cxnLst/>
            <a:rect l="l" t="t" r="r" b="b"/>
            <a:pathLst>
              <a:path w="299719" h="311784">
                <a:moveTo>
                  <a:pt x="259232" y="47078"/>
                </a:moveTo>
                <a:lnTo>
                  <a:pt x="239547" y="47078"/>
                </a:lnTo>
                <a:lnTo>
                  <a:pt x="239547" y="63588"/>
                </a:lnTo>
                <a:lnTo>
                  <a:pt x="239547" y="113118"/>
                </a:lnTo>
                <a:lnTo>
                  <a:pt x="60528" y="113118"/>
                </a:lnTo>
                <a:lnTo>
                  <a:pt x="60528" y="63588"/>
                </a:lnTo>
                <a:lnTo>
                  <a:pt x="239547" y="63588"/>
                </a:lnTo>
                <a:lnTo>
                  <a:pt x="239547" y="47078"/>
                </a:lnTo>
                <a:lnTo>
                  <a:pt x="60528" y="47078"/>
                </a:lnTo>
                <a:lnTo>
                  <a:pt x="60528" y="88"/>
                </a:lnTo>
                <a:lnTo>
                  <a:pt x="40855" y="88"/>
                </a:lnTo>
                <a:lnTo>
                  <a:pt x="40855" y="47078"/>
                </a:lnTo>
                <a:lnTo>
                  <a:pt x="40855" y="63588"/>
                </a:lnTo>
                <a:lnTo>
                  <a:pt x="40855" y="113118"/>
                </a:lnTo>
                <a:lnTo>
                  <a:pt x="40855" y="129628"/>
                </a:lnTo>
                <a:lnTo>
                  <a:pt x="259232" y="129628"/>
                </a:lnTo>
                <a:lnTo>
                  <a:pt x="259232" y="113284"/>
                </a:lnTo>
                <a:lnTo>
                  <a:pt x="259232" y="113118"/>
                </a:lnTo>
                <a:lnTo>
                  <a:pt x="259232" y="63588"/>
                </a:lnTo>
                <a:lnTo>
                  <a:pt x="259232" y="63144"/>
                </a:lnTo>
                <a:lnTo>
                  <a:pt x="259232" y="47078"/>
                </a:lnTo>
                <a:close/>
              </a:path>
              <a:path w="299719" h="311784">
                <a:moveTo>
                  <a:pt x="259232" y="0"/>
                </a:moveTo>
                <a:lnTo>
                  <a:pt x="239547" y="0"/>
                </a:lnTo>
                <a:lnTo>
                  <a:pt x="239547" y="46799"/>
                </a:lnTo>
                <a:lnTo>
                  <a:pt x="259232" y="46799"/>
                </a:lnTo>
                <a:lnTo>
                  <a:pt x="259232" y="0"/>
                </a:lnTo>
                <a:close/>
              </a:path>
              <a:path w="299719" h="311784">
                <a:moveTo>
                  <a:pt x="266293" y="294728"/>
                </a:moveTo>
                <a:lnTo>
                  <a:pt x="59423" y="294728"/>
                </a:lnTo>
                <a:lnTo>
                  <a:pt x="59423" y="222338"/>
                </a:lnTo>
                <a:lnTo>
                  <a:pt x="40106" y="222338"/>
                </a:lnTo>
                <a:lnTo>
                  <a:pt x="40106" y="294728"/>
                </a:lnTo>
                <a:lnTo>
                  <a:pt x="40106" y="311238"/>
                </a:lnTo>
                <a:lnTo>
                  <a:pt x="266293" y="311238"/>
                </a:lnTo>
                <a:lnTo>
                  <a:pt x="266293" y="294728"/>
                </a:lnTo>
                <a:close/>
              </a:path>
              <a:path w="299719" h="311784">
                <a:moveTo>
                  <a:pt x="299720" y="167513"/>
                </a:moveTo>
                <a:lnTo>
                  <a:pt x="0" y="167513"/>
                </a:lnTo>
                <a:lnTo>
                  <a:pt x="0" y="183845"/>
                </a:lnTo>
                <a:lnTo>
                  <a:pt x="141122" y="183845"/>
                </a:lnTo>
                <a:lnTo>
                  <a:pt x="141122" y="254787"/>
                </a:lnTo>
                <a:lnTo>
                  <a:pt x="160807" y="254787"/>
                </a:lnTo>
                <a:lnTo>
                  <a:pt x="160807" y="183845"/>
                </a:lnTo>
                <a:lnTo>
                  <a:pt x="299720" y="183845"/>
                </a:lnTo>
                <a:lnTo>
                  <a:pt x="299720" y="167513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12664" y="486292"/>
            <a:ext cx="241844" cy="299426"/>
          </a:xfrm>
          <a:custGeom>
            <a:avLst/>
            <a:gdLst/>
            <a:ahLst/>
            <a:cxnLst/>
            <a:rect l="l" t="t" r="r" b="b"/>
            <a:pathLst>
              <a:path w="266700" h="330200">
                <a:moveTo>
                  <a:pt x="266664" y="194241"/>
                </a:moveTo>
                <a:lnTo>
                  <a:pt x="246980" y="194241"/>
                </a:lnTo>
                <a:lnTo>
                  <a:pt x="246980" y="90249"/>
                </a:lnTo>
                <a:lnTo>
                  <a:pt x="168243" y="90249"/>
                </a:lnTo>
                <a:lnTo>
                  <a:pt x="168243" y="73536"/>
                </a:lnTo>
                <a:lnTo>
                  <a:pt x="246980" y="73536"/>
                </a:lnTo>
                <a:lnTo>
                  <a:pt x="246980" y="0"/>
                </a:lnTo>
                <a:lnTo>
                  <a:pt x="266664" y="0"/>
                </a:lnTo>
                <a:lnTo>
                  <a:pt x="266664" y="194241"/>
                </a:lnTo>
                <a:close/>
              </a:path>
              <a:path w="266700" h="330200">
                <a:moveTo>
                  <a:pt x="10399" y="186070"/>
                </a:moveTo>
                <a:lnTo>
                  <a:pt x="0" y="170100"/>
                </a:lnTo>
                <a:lnTo>
                  <a:pt x="32816" y="151716"/>
                </a:lnTo>
                <a:lnTo>
                  <a:pt x="59748" y="124975"/>
                </a:lnTo>
                <a:lnTo>
                  <a:pt x="77976" y="91549"/>
                </a:lnTo>
                <a:lnTo>
                  <a:pt x="84678" y="53110"/>
                </a:lnTo>
                <a:lnTo>
                  <a:pt x="84678" y="16341"/>
                </a:lnTo>
                <a:lnTo>
                  <a:pt x="103620" y="16341"/>
                </a:lnTo>
                <a:lnTo>
                  <a:pt x="103620" y="53852"/>
                </a:lnTo>
                <a:lnTo>
                  <a:pt x="110473" y="88549"/>
                </a:lnTo>
                <a:lnTo>
                  <a:pt x="114149" y="94706"/>
                </a:lnTo>
                <a:lnTo>
                  <a:pt x="95078" y="94706"/>
                </a:lnTo>
                <a:lnTo>
                  <a:pt x="81690" y="124598"/>
                </a:lnTo>
                <a:lnTo>
                  <a:pt x="62348" y="150277"/>
                </a:lnTo>
                <a:lnTo>
                  <a:pt x="38201" y="171011"/>
                </a:lnTo>
                <a:lnTo>
                  <a:pt x="10399" y="186070"/>
                </a:lnTo>
                <a:close/>
              </a:path>
              <a:path w="266700" h="330200">
                <a:moveTo>
                  <a:pt x="177157" y="177900"/>
                </a:moveTo>
                <a:lnTo>
                  <a:pt x="150857" y="163804"/>
                </a:lnTo>
                <a:lnTo>
                  <a:pt x="127482" y="144799"/>
                </a:lnTo>
                <a:lnTo>
                  <a:pt x="108425" y="121546"/>
                </a:lnTo>
                <a:lnTo>
                  <a:pt x="95078" y="94706"/>
                </a:lnTo>
                <a:lnTo>
                  <a:pt x="114149" y="94706"/>
                </a:lnTo>
                <a:lnTo>
                  <a:pt x="128921" y="119451"/>
                </a:lnTo>
                <a:lnTo>
                  <a:pt x="155795" y="144572"/>
                </a:lnTo>
                <a:lnTo>
                  <a:pt x="187927" y="161929"/>
                </a:lnTo>
                <a:lnTo>
                  <a:pt x="177157" y="177900"/>
                </a:lnTo>
                <a:close/>
              </a:path>
              <a:path w="266700" h="330200">
                <a:moveTo>
                  <a:pt x="266664" y="330173"/>
                </a:moveTo>
                <a:lnTo>
                  <a:pt x="246980" y="330173"/>
                </a:lnTo>
                <a:lnTo>
                  <a:pt x="246980" y="231010"/>
                </a:lnTo>
                <a:lnTo>
                  <a:pt x="49024" y="231010"/>
                </a:lnTo>
                <a:lnTo>
                  <a:pt x="49024" y="214668"/>
                </a:lnTo>
                <a:lnTo>
                  <a:pt x="266664" y="214668"/>
                </a:lnTo>
                <a:lnTo>
                  <a:pt x="266664" y="330173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10967" y="660746"/>
            <a:ext cx="82918" cy="16699"/>
          </a:xfrm>
          <a:custGeom>
            <a:avLst/>
            <a:gdLst/>
            <a:ahLst/>
            <a:cxnLst/>
            <a:rect l="l" t="t" r="r" b="b"/>
            <a:pathLst>
              <a:path w="91439" h="18415">
                <a:moveTo>
                  <a:pt x="91364" y="18198"/>
                </a:moveTo>
                <a:lnTo>
                  <a:pt x="0" y="18198"/>
                </a:lnTo>
                <a:lnTo>
                  <a:pt x="0" y="0"/>
                </a:lnTo>
                <a:lnTo>
                  <a:pt x="91364" y="0"/>
                </a:lnTo>
                <a:lnTo>
                  <a:pt x="91364" y="18198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421404" y="506847"/>
            <a:ext cx="581577" cy="278696"/>
          </a:xfrm>
          <a:custGeom>
            <a:avLst/>
            <a:gdLst/>
            <a:ahLst/>
            <a:cxnLst/>
            <a:rect l="l" t="t" r="r" b="b"/>
            <a:pathLst>
              <a:path w="641350" h="307340">
                <a:moveTo>
                  <a:pt x="278549" y="119583"/>
                </a:moveTo>
                <a:lnTo>
                  <a:pt x="239306" y="108165"/>
                </a:lnTo>
                <a:lnTo>
                  <a:pt x="200748" y="87325"/>
                </a:lnTo>
                <a:lnTo>
                  <a:pt x="171386" y="58737"/>
                </a:lnTo>
                <a:lnTo>
                  <a:pt x="159702" y="24130"/>
                </a:lnTo>
                <a:lnTo>
                  <a:pt x="159702" y="16713"/>
                </a:lnTo>
                <a:lnTo>
                  <a:pt x="268897" y="16713"/>
                </a:lnTo>
                <a:lnTo>
                  <a:pt x="268897" y="0"/>
                </a:lnTo>
                <a:lnTo>
                  <a:pt x="28968" y="0"/>
                </a:lnTo>
                <a:lnTo>
                  <a:pt x="28968" y="16713"/>
                </a:lnTo>
                <a:lnTo>
                  <a:pt x="138531" y="16713"/>
                </a:lnTo>
                <a:lnTo>
                  <a:pt x="138531" y="24130"/>
                </a:lnTo>
                <a:lnTo>
                  <a:pt x="126860" y="58737"/>
                </a:lnTo>
                <a:lnTo>
                  <a:pt x="97497" y="87325"/>
                </a:lnTo>
                <a:lnTo>
                  <a:pt x="58940" y="108165"/>
                </a:lnTo>
                <a:lnTo>
                  <a:pt x="19685" y="119583"/>
                </a:lnTo>
                <a:lnTo>
                  <a:pt x="27482" y="135928"/>
                </a:lnTo>
                <a:lnTo>
                  <a:pt x="63080" y="125310"/>
                </a:lnTo>
                <a:lnTo>
                  <a:pt x="98285" y="107797"/>
                </a:lnTo>
                <a:lnTo>
                  <a:pt x="128549" y="84010"/>
                </a:lnTo>
                <a:lnTo>
                  <a:pt x="149313" y="54584"/>
                </a:lnTo>
                <a:lnTo>
                  <a:pt x="169849" y="84010"/>
                </a:lnTo>
                <a:lnTo>
                  <a:pt x="199999" y="107797"/>
                </a:lnTo>
                <a:lnTo>
                  <a:pt x="235165" y="125310"/>
                </a:lnTo>
                <a:lnTo>
                  <a:pt x="270751" y="135928"/>
                </a:lnTo>
                <a:lnTo>
                  <a:pt x="278549" y="119583"/>
                </a:lnTo>
                <a:close/>
              </a:path>
              <a:path w="641350" h="307340">
                <a:moveTo>
                  <a:pt x="298615" y="168986"/>
                </a:moveTo>
                <a:lnTo>
                  <a:pt x="0" y="168986"/>
                </a:lnTo>
                <a:lnTo>
                  <a:pt x="0" y="185318"/>
                </a:lnTo>
                <a:lnTo>
                  <a:pt x="138912" y="185318"/>
                </a:lnTo>
                <a:lnTo>
                  <a:pt x="138912" y="306768"/>
                </a:lnTo>
                <a:lnTo>
                  <a:pt x="158597" y="306768"/>
                </a:lnTo>
                <a:lnTo>
                  <a:pt x="158597" y="185318"/>
                </a:lnTo>
                <a:lnTo>
                  <a:pt x="298234" y="185318"/>
                </a:lnTo>
                <a:lnTo>
                  <a:pt x="298615" y="168986"/>
                </a:lnTo>
                <a:close/>
              </a:path>
              <a:path w="641350" h="307340">
                <a:moveTo>
                  <a:pt x="641045" y="246227"/>
                </a:moveTo>
                <a:lnTo>
                  <a:pt x="562673" y="246227"/>
                </a:lnTo>
                <a:lnTo>
                  <a:pt x="562673" y="158953"/>
                </a:lnTo>
                <a:lnTo>
                  <a:pt x="562673" y="151155"/>
                </a:lnTo>
                <a:lnTo>
                  <a:pt x="564388" y="150037"/>
                </a:lnTo>
                <a:lnTo>
                  <a:pt x="581939" y="138671"/>
                </a:lnTo>
                <a:lnTo>
                  <a:pt x="596430" y="123113"/>
                </a:lnTo>
                <a:lnTo>
                  <a:pt x="605548" y="104775"/>
                </a:lnTo>
                <a:lnTo>
                  <a:pt x="608723" y="83934"/>
                </a:lnTo>
                <a:lnTo>
                  <a:pt x="599986" y="49733"/>
                </a:lnTo>
                <a:lnTo>
                  <a:pt x="590156" y="39281"/>
                </a:lnTo>
                <a:lnTo>
                  <a:pt x="590156" y="83934"/>
                </a:lnTo>
                <a:lnTo>
                  <a:pt x="582650" y="110705"/>
                </a:lnTo>
                <a:lnTo>
                  <a:pt x="561835" y="131610"/>
                </a:lnTo>
                <a:lnTo>
                  <a:pt x="542988" y="139738"/>
                </a:lnTo>
                <a:lnTo>
                  <a:pt x="542988" y="158953"/>
                </a:lnTo>
                <a:lnTo>
                  <a:pt x="542988" y="246227"/>
                </a:lnTo>
                <a:lnTo>
                  <a:pt x="439369" y="246227"/>
                </a:lnTo>
                <a:lnTo>
                  <a:pt x="439369" y="158953"/>
                </a:lnTo>
                <a:lnTo>
                  <a:pt x="451142" y="161937"/>
                </a:lnTo>
                <a:lnTo>
                  <a:pt x="463600" y="164147"/>
                </a:lnTo>
                <a:lnTo>
                  <a:pt x="476770" y="165531"/>
                </a:lnTo>
                <a:lnTo>
                  <a:pt x="490626" y="166014"/>
                </a:lnTo>
                <a:lnTo>
                  <a:pt x="504812" y="165531"/>
                </a:lnTo>
                <a:lnTo>
                  <a:pt x="518337" y="164147"/>
                </a:lnTo>
                <a:lnTo>
                  <a:pt x="531101" y="161937"/>
                </a:lnTo>
                <a:lnTo>
                  <a:pt x="542988" y="158953"/>
                </a:lnTo>
                <a:lnTo>
                  <a:pt x="542988" y="139738"/>
                </a:lnTo>
                <a:lnTo>
                  <a:pt x="530301" y="145199"/>
                </a:lnTo>
                <a:lnTo>
                  <a:pt x="490626" y="150037"/>
                </a:lnTo>
                <a:lnTo>
                  <a:pt x="451154" y="145199"/>
                </a:lnTo>
                <a:lnTo>
                  <a:pt x="419735" y="131610"/>
                </a:lnTo>
                <a:lnTo>
                  <a:pt x="398957" y="110705"/>
                </a:lnTo>
                <a:lnTo>
                  <a:pt x="391464" y="83934"/>
                </a:lnTo>
                <a:lnTo>
                  <a:pt x="398957" y="56934"/>
                </a:lnTo>
                <a:lnTo>
                  <a:pt x="419735" y="35928"/>
                </a:lnTo>
                <a:lnTo>
                  <a:pt x="451154" y="22301"/>
                </a:lnTo>
                <a:lnTo>
                  <a:pt x="490626" y="17449"/>
                </a:lnTo>
                <a:lnTo>
                  <a:pt x="530301" y="22301"/>
                </a:lnTo>
                <a:lnTo>
                  <a:pt x="561835" y="35928"/>
                </a:lnTo>
                <a:lnTo>
                  <a:pt x="582650" y="56934"/>
                </a:lnTo>
                <a:lnTo>
                  <a:pt x="590156" y="83934"/>
                </a:lnTo>
                <a:lnTo>
                  <a:pt x="590156" y="39281"/>
                </a:lnTo>
                <a:lnTo>
                  <a:pt x="575576" y="23761"/>
                </a:lnTo>
                <a:lnTo>
                  <a:pt x="561289" y="17449"/>
                </a:lnTo>
                <a:lnTo>
                  <a:pt x="538226" y="7264"/>
                </a:lnTo>
                <a:lnTo>
                  <a:pt x="490626" y="1485"/>
                </a:lnTo>
                <a:lnTo>
                  <a:pt x="443242" y="7264"/>
                </a:lnTo>
                <a:lnTo>
                  <a:pt x="405993" y="23761"/>
                </a:lnTo>
                <a:lnTo>
                  <a:pt x="381622" y="49733"/>
                </a:lnTo>
                <a:lnTo>
                  <a:pt x="372884" y="83934"/>
                </a:lnTo>
                <a:lnTo>
                  <a:pt x="376123" y="105041"/>
                </a:lnTo>
                <a:lnTo>
                  <a:pt x="385419" y="123571"/>
                </a:lnTo>
                <a:lnTo>
                  <a:pt x="400151" y="139192"/>
                </a:lnTo>
                <a:lnTo>
                  <a:pt x="419684" y="151523"/>
                </a:lnTo>
                <a:lnTo>
                  <a:pt x="419684" y="246227"/>
                </a:lnTo>
                <a:lnTo>
                  <a:pt x="341693" y="246227"/>
                </a:lnTo>
                <a:lnTo>
                  <a:pt x="341693" y="262940"/>
                </a:lnTo>
                <a:lnTo>
                  <a:pt x="641045" y="262940"/>
                </a:lnTo>
                <a:lnTo>
                  <a:pt x="641045" y="246227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19786" y="497406"/>
            <a:ext cx="127256" cy="324762"/>
          </a:xfrm>
          <a:custGeom>
            <a:avLst/>
            <a:gdLst/>
            <a:ahLst/>
            <a:cxnLst/>
            <a:rect l="l" t="t" r="r" b="b"/>
            <a:pathLst>
              <a:path w="140335" h="358140">
                <a:moveTo>
                  <a:pt x="17455" y="357657"/>
                </a:moveTo>
                <a:lnTo>
                  <a:pt x="0" y="357657"/>
                </a:lnTo>
                <a:lnTo>
                  <a:pt x="122190" y="0"/>
                </a:lnTo>
                <a:lnTo>
                  <a:pt x="140017" y="0"/>
                </a:lnTo>
                <a:lnTo>
                  <a:pt x="17455" y="357657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368224" y="486628"/>
            <a:ext cx="237813" cy="299426"/>
          </a:xfrm>
          <a:custGeom>
            <a:avLst/>
            <a:gdLst/>
            <a:ahLst/>
            <a:cxnLst/>
            <a:rect l="l" t="t" r="r" b="b"/>
            <a:pathLst>
              <a:path w="262254" h="330200">
                <a:moveTo>
                  <a:pt x="10770" y="264807"/>
                </a:moveTo>
                <a:lnTo>
                  <a:pt x="0" y="248465"/>
                </a:lnTo>
                <a:lnTo>
                  <a:pt x="49479" y="219128"/>
                </a:lnTo>
                <a:lnTo>
                  <a:pt x="89028" y="184193"/>
                </a:lnTo>
                <a:lnTo>
                  <a:pt x="118434" y="144390"/>
                </a:lnTo>
                <a:lnTo>
                  <a:pt x="137482" y="100452"/>
                </a:lnTo>
                <a:lnTo>
                  <a:pt x="145959" y="53110"/>
                </a:lnTo>
                <a:lnTo>
                  <a:pt x="14113" y="53110"/>
                </a:lnTo>
                <a:lnTo>
                  <a:pt x="14113" y="36397"/>
                </a:lnTo>
                <a:lnTo>
                  <a:pt x="165643" y="36397"/>
                </a:lnTo>
                <a:lnTo>
                  <a:pt x="161548" y="81661"/>
                </a:lnTo>
                <a:lnTo>
                  <a:pt x="149095" y="124913"/>
                </a:lnTo>
                <a:lnTo>
                  <a:pt x="128039" y="165504"/>
                </a:lnTo>
                <a:lnTo>
                  <a:pt x="98131" y="202783"/>
                </a:lnTo>
                <a:lnTo>
                  <a:pt x="59124" y="236101"/>
                </a:lnTo>
                <a:lnTo>
                  <a:pt x="10770" y="264807"/>
                </a:lnTo>
                <a:close/>
              </a:path>
              <a:path w="262254" h="330200">
                <a:moveTo>
                  <a:pt x="262207" y="329802"/>
                </a:moveTo>
                <a:lnTo>
                  <a:pt x="242523" y="329802"/>
                </a:lnTo>
                <a:lnTo>
                  <a:pt x="242523" y="0"/>
                </a:lnTo>
                <a:lnTo>
                  <a:pt x="262207" y="0"/>
                </a:lnTo>
                <a:lnTo>
                  <a:pt x="262207" y="329802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686143" y="486301"/>
            <a:ext cx="538966" cy="299426"/>
          </a:xfrm>
          <a:custGeom>
            <a:avLst/>
            <a:gdLst/>
            <a:ahLst/>
            <a:cxnLst/>
            <a:rect l="l" t="t" r="r" b="b"/>
            <a:pathLst>
              <a:path w="594360" h="330200">
                <a:moveTo>
                  <a:pt x="183095" y="236207"/>
                </a:moveTo>
                <a:lnTo>
                  <a:pt x="182295" y="231000"/>
                </a:lnTo>
                <a:lnTo>
                  <a:pt x="180492" y="219494"/>
                </a:lnTo>
                <a:lnTo>
                  <a:pt x="144170" y="225209"/>
                </a:lnTo>
                <a:lnTo>
                  <a:pt x="107988" y="228727"/>
                </a:lnTo>
                <a:lnTo>
                  <a:pt x="69151" y="230517"/>
                </a:lnTo>
                <a:lnTo>
                  <a:pt x="24879" y="231000"/>
                </a:lnTo>
                <a:lnTo>
                  <a:pt x="19685" y="231000"/>
                </a:lnTo>
                <a:lnTo>
                  <a:pt x="19685" y="141503"/>
                </a:lnTo>
                <a:lnTo>
                  <a:pt x="144106" y="141503"/>
                </a:lnTo>
                <a:lnTo>
                  <a:pt x="144106" y="124790"/>
                </a:lnTo>
                <a:lnTo>
                  <a:pt x="19685" y="124790"/>
                </a:lnTo>
                <a:lnTo>
                  <a:pt x="19685" y="48272"/>
                </a:lnTo>
                <a:lnTo>
                  <a:pt x="153009" y="48272"/>
                </a:lnTo>
                <a:lnTo>
                  <a:pt x="153009" y="31559"/>
                </a:lnTo>
                <a:lnTo>
                  <a:pt x="0" y="31559"/>
                </a:lnTo>
                <a:lnTo>
                  <a:pt x="0" y="247713"/>
                </a:lnTo>
                <a:lnTo>
                  <a:pt x="24879" y="247713"/>
                </a:lnTo>
                <a:lnTo>
                  <a:pt x="69608" y="247230"/>
                </a:lnTo>
                <a:lnTo>
                  <a:pt x="108864" y="245440"/>
                </a:lnTo>
                <a:lnTo>
                  <a:pt x="145681" y="241922"/>
                </a:lnTo>
                <a:lnTo>
                  <a:pt x="183095" y="236207"/>
                </a:lnTo>
                <a:close/>
              </a:path>
              <a:path w="594360" h="330200">
                <a:moveTo>
                  <a:pt x="293776" y="137045"/>
                </a:moveTo>
                <a:lnTo>
                  <a:pt x="235839" y="137045"/>
                </a:lnTo>
                <a:lnTo>
                  <a:pt x="235839" y="0"/>
                </a:lnTo>
                <a:lnTo>
                  <a:pt x="216154" y="0"/>
                </a:lnTo>
                <a:lnTo>
                  <a:pt x="216154" y="330174"/>
                </a:lnTo>
                <a:lnTo>
                  <a:pt x="235839" y="330174"/>
                </a:lnTo>
                <a:lnTo>
                  <a:pt x="235839" y="153758"/>
                </a:lnTo>
                <a:lnTo>
                  <a:pt x="293776" y="153758"/>
                </a:lnTo>
                <a:lnTo>
                  <a:pt x="293776" y="137045"/>
                </a:lnTo>
                <a:close/>
              </a:path>
              <a:path w="594360" h="330200">
                <a:moveTo>
                  <a:pt x="530733" y="242150"/>
                </a:moveTo>
                <a:lnTo>
                  <a:pt x="497471" y="220776"/>
                </a:lnTo>
                <a:lnTo>
                  <a:pt x="467779" y="189039"/>
                </a:lnTo>
                <a:lnTo>
                  <a:pt x="447090" y="151523"/>
                </a:lnTo>
                <a:lnTo>
                  <a:pt x="446430" y="150329"/>
                </a:lnTo>
                <a:lnTo>
                  <a:pt x="438251" y="108077"/>
                </a:lnTo>
                <a:lnTo>
                  <a:pt x="438251" y="52362"/>
                </a:lnTo>
                <a:lnTo>
                  <a:pt x="521436" y="52362"/>
                </a:lnTo>
                <a:lnTo>
                  <a:pt x="521436" y="35280"/>
                </a:lnTo>
                <a:lnTo>
                  <a:pt x="337223" y="35280"/>
                </a:lnTo>
                <a:lnTo>
                  <a:pt x="337223" y="52362"/>
                </a:lnTo>
                <a:lnTo>
                  <a:pt x="418934" y="52362"/>
                </a:lnTo>
                <a:lnTo>
                  <a:pt x="418934" y="108077"/>
                </a:lnTo>
                <a:lnTo>
                  <a:pt x="410730" y="151498"/>
                </a:lnTo>
                <a:lnTo>
                  <a:pt x="389458" y="192519"/>
                </a:lnTo>
                <a:lnTo>
                  <a:pt x="360184" y="226783"/>
                </a:lnTo>
                <a:lnTo>
                  <a:pt x="327939" y="249948"/>
                </a:lnTo>
                <a:lnTo>
                  <a:pt x="340194" y="265912"/>
                </a:lnTo>
                <a:lnTo>
                  <a:pt x="367169" y="246735"/>
                </a:lnTo>
                <a:lnTo>
                  <a:pt x="392480" y="220002"/>
                </a:lnTo>
                <a:lnTo>
                  <a:pt x="413740" y="187629"/>
                </a:lnTo>
                <a:lnTo>
                  <a:pt x="428586" y="151523"/>
                </a:lnTo>
                <a:lnTo>
                  <a:pt x="443953" y="185826"/>
                </a:lnTo>
                <a:lnTo>
                  <a:pt x="465645" y="215912"/>
                </a:lnTo>
                <a:lnTo>
                  <a:pt x="491375" y="240360"/>
                </a:lnTo>
                <a:lnTo>
                  <a:pt x="518845" y="257746"/>
                </a:lnTo>
                <a:lnTo>
                  <a:pt x="530733" y="242150"/>
                </a:lnTo>
                <a:close/>
              </a:path>
              <a:path w="594360" h="330200">
                <a:moveTo>
                  <a:pt x="594233" y="368"/>
                </a:moveTo>
                <a:lnTo>
                  <a:pt x="574548" y="368"/>
                </a:lnTo>
                <a:lnTo>
                  <a:pt x="574548" y="330174"/>
                </a:lnTo>
                <a:lnTo>
                  <a:pt x="594233" y="330174"/>
                </a:lnTo>
                <a:lnTo>
                  <a:pt x="594233" y="368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297413" y="486292"/>
            <a:ext cx="238965" cy="299426"/>
          </a:xfrm>
          <a:custGeom>
            <a:avLst/>
            <a:gdLst/>
            <a:ahLst/>
            <a:cxnLst/>
            <a:rect l="l" t="t" r="r" b="b"/>
            <a:pathLst>
              <a:path w="263525" h="330200">
                <a:moveTo>
                  <a:pt x="262950" y="330173"/>
                </a:moveTo>
                <a:lnTo>
                  <a:pt x="243266" y="330173"/>
                </a:lnTo>
                <a:lnTo>
                  <a:pt x="243266" y="231010"/>
                </a:lnTo>
                <a:lnTo>
                  <a:pt x="45310" y="231010"/>
                </a:lnTo>
                <a:lnTo>
                  <a:pt x="45310" y="214297"/>
                </a:lnTo>
                <a:lnTo>
                  <a:pt x="262950" y="214297"/>
                </a:lnTo>
                <a:lnTo>
                  <a:pt x="262950" y="330173"/>
                </a:lnTo>
                <a:close/>
              </a:path>
              <a:path w="263525" h="330200">
                <a:moveTo>
                  <a:pt x="262950" y="51253"/>
                </a:moveTo>
                <a:lnTo>
                  <a:pt x="243266" y="51253"/>
                </a:lnTo>
                <a:lnTo>
                  <a:pt x="243266" y="0"/>
                </a:lnTo>
                <a:lnTo>
                  <a:pt x="262950" y="0"/>
                </a:lnTo>
                <a:lnTo>
                  <a:pt x="262950" y="51253"/>
                </a:lnTo>
                <a:close/>
              </a:path>
              <a:path w="263525" h="330200">
                <a:moveTo>
                  <a:pt x="83564" y="174928"/>
                </a:moveTo>
                <a:lnTo>
                  <a:pt x="50138" y="169276"/>
                </a:lnTo>
                <a:lnTo>
                  <a:pt x="23676" y="153387"/>
                </a:lnTo>
                <a:lnTo>
                  <a:pt x="6267" y="128863"/>
                </a:lnTo>
                <a:lnTo>
                  <a:pt x="0" y="97306"/>
                </a:lnTo>
                <a:lnTo>
                  <a:pt x="6267" y="65691"/>
                </a:lnTo>
                <a:lnTo>
                  <a:pt x="23676" y="41039"/>
                </a:lnTo>
                <a:lnTo>
                  <a:pt x="50138" y="25022"/>
                </a:lnTo>
                <a:lnTo>
                  <a:pt x="83564" y="19312"/>
                </a:lnTo>
                <a:lnTo>
                  <a:pt x="104647" y="21483"/>
                </a:lnTo>
                <a:lnTo>
                  <a:pt x="123536" y="27762"/>
                </a:lnTo>
                <a:lnTo>
                  <a:pt x="136849" y="36025"/>
                </a:lnTo>
                <a:lnTo>
                  <a:pt x="83564" y="36025"/>
                </a:lnTo>
                <a:lnTo>
                  <a:pt x="57798" y="40795"/>
                </a:lnTo>
                <a:lnTo>
                  <a:pt x="37325" y="53852"/>
                </a:lnTo>
                <a:lnTo>
                  <a:pt x="23815" y="73316"/>
                </a:lnTo>
                <a:lnTo>
                  <a:pt x="18941" y="97306"/>
                </a:lnTo>
                <a:lnTo>
                  <a:pt x="23815" y="121395"/>
                </a:lnTo>
                <a:lnTo>
                  <a:pt x="37325" y="140713"/>
                </a:lnTo>
                <a:lnTo>
                  <a:pt x="57798" y="153555"/>
                </a:lnTo>
                <a:lnTo>
                  <a:pt x="83564" y="158215"/>
                </a:lnTo>
                <a:lnTo>
                  <a:pt x="137072" y="158215"/>
                </a:lnTo>
                <a:lnTo>
                  <a:pt x="123536" y="166525"/>
                </a:lnTo>
                <a:lnTo>
                  <a:pt x="104647" y="172764"/>
                </a:lnTo>
                <a:lnTo>
                  <a:pt x="83564" y="174928"/>
                </a:lnTo>
                <a:close/>
              </a:path>
              <a:path w="263525" h="330200">
                <a:moveTo>
                  <a:pt x="137072" y="158215"/>
                </a:moveTo>
                <a:lnTo>
                  <a:pt x="83564" y="158215"/>
                </a:lnTo>
                <a:lnTo>
                  <a:pt x="109330" y="153555"/>
                </a:lnTo>
                <a:lnTo>
                  <a:pt x="129803" y="140713"/>
                </a:lnTo>
                <a:lnTo>
                  <a:pt x="143313" y="121395"/>
                </a:lnTo>
                <a:lnTo>
                  <a:pt x="148188" y="97306"/>
                </a:lnTo>
                <a:lnTo>
                  <a:pt x="143313" y="73316"/>
                </a:lnTo>
                <a:lnTo>
                  <a:pt x="129803" y="53852"/>
                </a:lnTo>
                <a:lnTo>
                  <a:pt x="109330" y="40795"/>
                </a:lnTo>
                <a:lnTo>
                  <a:pt x="83564" y="36025"/>
                </a:lnTo>
                <a:lnTo>
                  <a:pt x="136849" y="36025"/>
                </a:lnTo>
                <a:lnTo>
                  <a:pt x="139709" y="37801"/>
                </a:lnTo>
                <a:lnTo>
                  <a:pt x="152644" y="51253"/>
                </a:lnTo>
                <a:lnTo>
                  <a:pt x="262950" y="51253"/>
                </a:lnTo>
                <a:lnTo>
                  <a:pt x="262950" y="67965"/>
                </a:lnTo>
                <a:lnTo>
                  <a:pt x="161929" y="67965"/>
                </a:lnTo>
                <a:lnTo>
                  <a:pt x="164152" y="74796"/>
                </a:lnTo>
                <a:lnTo>
                  <a:pt x="165783" y="81939"/>
                </a:lnTo>
                <a:lnTo>
                  <a:pt x="166787" y="89431"/>
                </a:lnTo>
                <a:lnTo>
                  <a:pt x="167129" y="97306"/>
                </a:lnTo>
                <a:lnTo>
                  <a:pt x="166787" y="105239"/>
                </a:lnTo>
                <a:lnTo>
                  <a:pt x="165783" y="112858"/>
                </a:lnTo>
                <a:lnTo>
                  <a:pt x="164152" y="120130"/>
                </a:lnTo>
                <a:lnTo>
                  <a:pt x="161929" y="127018"/>
                </a:lnTo>
                <a:lnTo>
                  <a:pt x="262950" y="127018"/>
                </a:lnTo>
                <a:lnTo>
                  <a:pt x="262950" y="143359"/>
                </a:lnTo>
                <a:lnTo>
                  <a:pt x="152644" y="143359"/>
                </a:lnTo>
                <a:lnTo>
                  <a:pt x="139709" y="156596"/>
                </a:lnTo>
                <a:lnTo>
                  <a:pt x="137072" y="158215"/>
                </a:lnTo>
                <a:close/>
              </a:path>
              <a:path w="263525" h="330200">
                <a:moveTo>
                  <a:pt x="262950" y="127018"/>
                </a:moveTo>
                <a:lnTo>
                  <a:pt x="243266" y="127018"/>
                </a:lnTo>
                <a:lnTo>
                  <a:pt x="243266" y="67965"/>
                </a:lnTo>
                <a:lnTo>
                  <a:pt x="262950" y="67965"/>
                </a:lnTo>
                <a:lnTo>
                  <a:pt x="262950" y="127018"/>
                </a:lnTo>
                <a:close/>
              </a:path>
              <a:path w="263525" h="330200">
                <a:moveTo>
                  <a:pt x="262950" y="194241"/>
                </a:moveTo>
                <a:lnTo>
                  <a:pt x="243266" y="194241"/>
                </a:lnTo>
                <a:lnTo>
                  <a:pt x="243266" y="143359"/>
                </a:lnTo>
                <a:lnTo>
                  <a:pt x="262950" y="143359"/>
                </a:lnTo>
                <a:lnTo>
                  <a:pt x="262950" y="194241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717141" y="507514"/>
            <a:ext cx="358735" cy="259118"/>
          </a:xfrm>
          <a:custGeom>
            <a:avLst/>
            <a:gdLst/>
            <a:ahLst/>
            <a:cxnLst/>
            <a:rect l="l" t="t" r="r" b="b"/>
            <a:pathLst>
              <a:path w="395605" h="285750">
                <a:moveTo>
                  <a:pt x="186080" y="141503"/>
                </a:moveTo>
                <a:lnTo>
                  <a:pt x="179400" y="79438"/>
                </a:lnTo>
                <a:lnTo>
                  <a:pt x="163576" y="42341"/>
                </a:lnTo>
                <a:lnTo>
                  <a:pt x="160540" y="35229"/>
                </a:lnTo>
                <a:lnTo>
                  <a:pt x="134454" y="11696"/>
                </a:lnTo>
                <a:lnTo>
                  <a:pt x="134454" y="141503"/>
                </a:lnTo>
                <a:lnTo>
                  <a:pt x="131305" y="189877"/>
                </a:lnTo>
                <a:lnTo>
                  <a:pt x="122618" y="220980"/>
                </a:lnTo>
                <a:lnTo>
                  <a:pt x="109537" y="237604"/>
                </a:lnTo>
                <a:lnTo>
                  <a:pt x="93230" y="242519"/>
                </a:lnTo>
                <a:lnTo>
                  <a:pt x="76695" y="237604"/>
                </a:lnTo>
                <a:lnTo>
                  <a:pt x="63512" y="220980"/>
                </a:lnTo>
                <a:lnTo>
                  <a:pt x="54787" y="189877"/>
                </a:lnTo>
                <a:lnTo>
                  <a:pt x="51625" y="141503"/>
                </a:lnTo>
                <a:lnTo>
                  <a:pt x="54787" y="93573"/>
                </a:lnTo>
                <a:lnTo>
                  <a:pt x="63512" y="63093"/>
                </a:lnTo>
                <a:lnTo>
                  <a:pt x="76695" y="47028"/>
                </a:lnTo>
                <a:lnTo>
                  <a:pt x="93230" y="42341"/>
                </a:lnTo>
                <a:lnTo>
                  <a:pt x="109537" y="47028"/>
                </a:lnTo>
                <a:lnTo>
                  <a:pt x="122618" y="63093"/>
                </a:lnTo>
                <a:lnTo>
                  <a:pt x="131305" y="93573"/>
                </a:lnTo>
                <a:lnTo>
                  <a:pt x="134454" y="141503"/>
                </a:lnTo>
                <a:lnTo>
                  <a:pt x="134454" y="11696"/>
                </a:lnTo>
                <a:lnTo>
                  <a:pt x="131241" y="8788"/>
                </a:lnTo>
                <a:lnTo>
                  <a:pt x="93230" y="0"/>
                </a:lnTo>
                <a:lnTo>
                  <a:pt x="55003" y="8737"/>
                </a:lnTo>
                <a:lnTo>
                  <a:pt x="25590" y="35102"/>
                </a:lnTo>
                <a:lnTo>
                  <a:pt x="6680" y="79286"/>
                </a:lnTo>
                <a:lnTo>
                  <a:pt x="0" y="141503"/>
                </a:lnTo>
                <a:lnTo>
                  <a:pt x="6680" y="203911"/>
                </a:lnTo>
                <a:lnTo>
                  <a:pt x="25590" y="248881"/>
                </a:lnTo>
                <a:lnTo>
                  <a:pt x="55003" y="276098"/>
                </a:lnTo>
                <a:lnTo>
                  <a:pt x="93230" y="285229"/>
                </a:lnTo>
                <a:lnTo>
                  <a:pt x="131241" y="276098"/>
                </a:lnTo>
                <a:lnTo>
                  <a:pt x="160540" y="248881"/>
                </a:lnTo>
                <a:lnTo>
                  <a:pt x="163207" y="242519"/>
                </a:lnTo>
                <a:lnTo>
                  <a:pt x="179400" y="203911"/>
                </a:lnTo>
                <a:lnTo>
                  <a:pt x="186080" y="141503"/>
                </a:lnTo>
                <a:close/>
              </a:path>
              <a:path w="395605" h="285750">
                <a:moveTo>
                  <a:pt x="395173" y="233984"/>
                </a:moveTo>
                <a:lnTo>
                  <a:pt x="335381" y="233984"/>
                </a:lnTo>
                <a:lnTo>
                  <a:pt x="325018" y="234238"/>
                </a:lnTo>
                <a:lnTo>
                  <a:pt x="313512" y="234911"/>
                </a:lnTo>
                <a:lnTo>
                  <a:pt x="301802" y="235864"/>
                </a:lnTo>
                <a:lnTo>
                  <a:pt x="290817" y="236956"/>
                </a:lnTo>
                <a:lnTo>
                  <a:pt x="326237" y="199478"/>
                </a:lnTo>
                <a:lnTo>
                  <a:pt x="355295" y="161099"/>
                </a:lnTo>
                <a:lnTo>
                  <a:pt x="374954" y="122567"/>
                </a:lnTo>
                <a:lnTo>
                  <a:pt x="382181" y="84683"/>
                </a:lnTo>
                <a:lnTo>
                  <a:pt x="375970" y="49822"/>
                </a:lnTo>
                <a:lnTo>
                  <a:pt x="358406" y="23114"/>
                </a:lnTo>
                <a:lnTo>
                  <a:pt x="331101" y="6019"/>
                </a:lnTo>
                <a:lnTo>
                  <a:pt x="295643" y="0"/>
                </a:lnTo>
                <a:lnTo>
                  <a:pt x="269722" y="2743"/>
                </a:lnTo>
                <a:lnTo>
                  <a:pt x="247408" y="10769"/>
                </a:lnTo>
                <a:lnTo>
                  <a:pt x="227380" y="23812"/>
                </a:lnTo>
                <a:lnTo>
                  <a:pt x="208356" y="41592"/>
                </a:lnTo>
                <a:lnTo>
                  <a:pt x="238074" y="71310"/>
                </a:lnTo>
                <a:lnTo>
                  <a:pt x="248945" y="60477"/>
                </a:lnTo>
                <a:lnTo>
                  <a:pt x="260959" y="51485"/>
                </a:lnTo>
                <a:lnTo>
                  <a:pt x="274167" y="45351"/>
                </a:lnTo>
                <a:lnTo>
                  <a:pt x="288582" y="43078"/>
                </a:lnTo>
                <a:lnTo>
                  <a:pt x="305993" y="46126"/>
                </a:lnTo>
                <a:lnTo>
                  <a:pt x="318947" y="54914"/>
                </a:lnTo>
                <a:lnTo>
                  <a:pt x="327025" y="68935"/>
                </a:lnTo>
                <a:lnTo>
                  <a:pt x="329806" y="87655"/>
                </a:lnTo>
                <a:lnTo>
                  <a:pt x="321741" y="121234"/>
                </a:lnTo>
                <a:lnTo>
                  <a:pt x="298373" y="158864"/>
                </a:lnTo>
                <a:lnTo>
                  <a:pt x="261023" y="201091"/>
                </a:lnTo>
                <a:lnTo>
                  <a:pt x="210959" y="248462"/>
                </a:lnTo>
                <a:lnTo>
                  <a:pt x="210959" y="280035"/>
                </a:lnTo>
                <a:lnTo>
                  <a:pt x="395173" y="280035"/>
                </a:lnTo>
                <a:lnTo>
                  <a:pt x="395173" y="233984"/>
                </a:lnTo>
                <a:close/>
              </a:path>
            </a:pathLst>
          </a:custGeom>
          <a:solidFill>
            <a:srgbClr val="C1C1C1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8153724" y="103727"/>
            <a:ext cx="274665" cy="149137"/>
            <a:chOff x="7615911" y="114387"/>
            <a:chExt cx="302895" cy="164465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5911" y="114387"/>
              <a:ext cx="137267" cy="16418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83307" y="114387"/>
              <a:ext cx="135128" cy="164364"/>
            </a:xfrm>
            <a:prstGeom prst="rect">
              <a:avLst/>
            </a:prstGeom>
          </p:spPr>
        </p:pic>
      </p:grpSp>
      <p:sp>
        <p:nvSpPr>
          <p:cNvPr id="20" name="object 20"/>
          <p:cNvSpPr/>
          <p:nvPr/>
        </p:nvSpPr>
        <p:spPr>
          <a:xfrm>
            <a:off x="8555437" y="103888"/>
            <a:ext cx="21881" cy="19002"/>
          </a:xfrm>
          <a:custGeom>
            <a:avLst/>
            <a:gdLst/>
            <a:ahLst/>
            <a:cxnLst/>
            <a:rect l="l" t="t" r="r" b="b"/>
            <a:pathLst>
              <a:path w="24129" h="20955">
                <a:moveTo>
                  <a:pt x="23531" y="20501"/>
                </a:moveTo>
                <a:lnTo>
                  <a:pt x="0" y="20501"/>
                </a:lnTo>
                <a:lnTo>
                  <a:pt x="0" y="0"/>
                </a:lnTo>
                <a:lnTo>
                  <a:pt x="23531" y="0"/>
                </a:lnTo>
                <a:lnTo>
                  <a:pt x="23531" y="20501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458595" y="109946"/>
            <a:ext cx="122649" cy="140500"/>
          </a:xfrm>
          <a:custGeom>
            <a:avLst/>
            <a:gdLst/>
            <a:ahLst/>
            <a:cxnLst/>
            <a:rect l="l" t="t" r="r" b="b"/>
            <a:pathLst>
              <a:path w="135254" h="154940">
                <a:moveTo>
                  <a:pt x="130314" y="13970"/>
                </a:moveTo>
                <a:lnTo>
                  <a:pt x="106794" y="13970"/>
                </a:lnTo>
                <a:lnTo>
                  <a:pt x="106794" y="31750"/>
                </a:lnTo>
                <a:lnTo>
                  <a:pt x="106794" y="43180"/>
                </a:lnTo>
                <a:lnTo>
                  <a:pt x="77546" y="43180"/>
                </a:lnTo>
                <a:lnTo>
                  <a:pt x="77546" y="36830"/>
                </a:lnTo>
                <a:lnTo>
                  <a:pt x="77546" y="31750"/>
                </a:lnTo>
                <a:lnTo>
                  <a:pt x="106794" y="31750"/>
                </a:lnTo>
                <a:lnTo>
                  <a:pt x="106794" y="13970"/>
                </a:lnTo>
                <a:lnTo>
                  <a:pt x="77546" y="13970"/>
                </a:lnTo>
                <a:lnTo>
                  <a:pt x="77546" y="0"/>
                </a:lnTo>
                <a:lnTo>
                  <a:pt x="54559" y="0"/>
                </a:lnTo>
                <a:lnTo>
                  <a:pt x="54559" y="13970"/>
                </a:lnTo>
                <a:lnTo>
                  <a:pt x="54559" y="19050"/>
                </a:lnTo>
                <a:lnTo>
                  <a:pt x="54559" y="36830"/>
                </a:lnTo>
                <a:lnTo>
                  <a:pt x="54559" y="43180"/>
                </a:lnTo>
                <a:lnTo>
                  <a:pt x="54559" y="54610"/>
                </a:lnTo>
                <a:lnTo>
                  <a:pt x="23355" y="54610"/>
                </a:lnTo>
                <a:lnTo>
                  <a:pt x="23355" y="36830"/>
                </a:lnTo>
                <a:lnTo>
                  <a:pt x="54559" y="36830"/>
                </a:lnTo>
                <a:lnTo>
                  <a:pt x="54559" y="19050"/>
                </a:lnTo>
                <a:lnTo>
                  <a:pt x="23355" y="19050"/>
                </a:lnTo>
                <a:lnTo>
                  <a:pt x="23355" y="0"/>
                </a:lnTo>
                <a:lnTo>
                  <a:pt x="0" y="0"/>
                </a:lnTo>
                <a:lnTo>
                  <a:pt x="0" y="72390"/>
                </a:lnTo>
                <a:lnTo>
                  <a:pt x="77546" y="72390"/>
                </a:lnTo>
                <a:lnTo>
                  <a:pt x="77546" y="62230"/>
                </a:lnTo>
                <a:lnTo>
                  <a:pt x="106794" y="62230"/>
                </a:lnTo>
                <a:lnTo>
                  <a:pt x="106794" y="77470"/>
                </a:lnTo>
                <a:lnTo>
                  <a:pt x="130314" y="77470"/>
                </a:lnTo>
                <a:lnTo>
                  <a:pt x="130314" y="19050"/>
                </a:lnTo>
                <a:lnTo>
                  <a:pt x="130314" y="13970"/>
                </a:lnTo>
                <a:close/>
              </a:path>
              <a:path w="135254" h="154940">
                <a:moveTo>
                  <a:pt x="134950" y="137160"/>
                </a:moveTo>
                <a:lnTo>
                  <a:pt x="45466" y="137160"/>
                </a:lnTo>
                <a:lnTo>
                  <a:pt x="45466" y="127000"/>
                </a:lnTo>
                <a:lnTo>
                  <a:pt x="130314" y="127000"/>
                </a:lnTo>
                <a:lnTo>
                  <a:pt x="130314" y="110490"/>
                </a:lnTo>
                <a:lnTo>
                  <a:pt x="130314" y="101600"/>
                </a:lnTo>
                <a:lnTo>
                  <a:pt x="130314" y="83820"/>
                </a:lnTo>
                <a:lnTo>
                  <a:pt x="21932" y="83820"/>
                </a:lnTo>
                <a:lnTo>
                  <a:pt x="21932" y="101600"/>
                </a:lnTo>
                <a:lnTo>
                  <a:pt x="106972" y="101600"/>
                </a:lnTo>
                <a:lnTo>
                  <a:pt x="106972" y="110490"/>
                </a:lnTo>
                <a:lnTo>
                  <a:pt x="22288" y="110490"/>
                </a:lnTo>
                <a:lnTo>
                  <a:pt x="22288" y="127000"/>
                </a:lnTo>
                <a:lnTo>
                  <a:pt x="22288" y="137160"/>
                </a:lnTo>
                <a:lnTo>
                  <a:pt x="22288" y="154940"/>
                </a:lnTo>
                <a:lnTo>
                  <a:pt x="134950" y="154940"/>
                </a:lnTo>
                <a:lnTo>
                  <a:pt x="134950" y="13716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46248" y="103564"/>
            <a:ext cx="434529" cy="149045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9139255" y="209934"/>
            <a:ext cx="35701" cy="63340"/>
          </a:xfrm>
          <a:custGeom>
            <a:avLst/>
            <a:gdLst/>
            <a:ahLst/>
            <a:cxnLst/>
            <a:rect l="l" t="t" r="r" b="b"/>
            <a:pathLst>
              <a:path w="39370" h="69850">
                <a:moveTo>
                  <a:pt x="5526" y="69703"/>
                </a:moveTo>
                <a:lnTo>
                  <a:pt x="0" y="55441"/>
                </a:lnTo>
                <a:lnTo>
                  <a:pt x="9133" y="50898"/>
                </a:lnTo>
                <a:lnTo>
                  <a:pt x="15843" y="45169"/>
                </a:lnTo>
                <a:lnTo>
                  <a:pt x="19980" y="38470"/>
                </a:lnTo>
                <a:lnTo>
                  <a:pt x="21392" y="31018"/>
                </a:lnTo>
                <a:lnTo>
                  <a:pt x="11231" y="31018"/>
                </a:lnTo>
                <a:lnTo>
                  <a:pt x="3387" y="25492"/>
                </a:lnTo>
                <a:lnTo>
                  <a:pt x="3387" y="6061"/>
                </a:lnTo>
                <a:lnTo>
                  <a:pt x="11052" y="0"/>
                </a:lnTo>
                <a:lnTo>
                  <a:pt x="20322" y="0"/>
                </a:lnTo>
                <a:lnTo>
                  <a:pt x="28389" y="1757"/>
                </a:lnTo>
                <a:lnTo>
                  <a:pt x="34316" y="6841"/>
                </a:lnTo>
                <a:lnTo>
                  <a:pt x="37971" y="14966"/>
                </a:lnTo>
                <a:lnTo>
                  <a:pt x="39219" y="25849"/>
                </a:lnTo>
                <a:lnTo>
                  <a:pt x="36963" y="40497"/>
                </a:lnTo>
                <a:lnTo>
                  <a:pt x="30395" y="52923"/>
                </a:lnTo>
                <a:lnTo>
                  <a:pt x="19815" y="62776"/>
                </a:lnTo>
                <a:lnTo>
                  <a:pt x="5526" y="69703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9233366" y="103564"/>
            <a:ext cx="585608" cy="149713"/>
            <a:chOff x="8806517" y="114208"/>
            <a:chExt cx="645795" cy="165100"/>
          </a:xfrm>
        </p:grpSpPr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06517" y="114387"/>
              <a:ext cx="470989" cy="16436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99612" y="114208"/>
              <a:ext cx="152599" cy="164186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874216" y="103727"/>
            <a:ext cx="285160" cy="147106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218679" y="103727"/>
            <a:ext cx="276269" cy="149208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6801187" y="3306834"/>
            <a:ext cx="588487" cy="201537"/>
            <a:chOff x="6124365" y="3646703"/>
            <a:chExt cx="648970" cy="222250"/>
          </a:xfrm>
        </p:grpSpPr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24365" y="3646703"/>
              <a:ext cx="201170" cy="22225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51444" y="3646703"/>
              <a:ext cx="207520" cy="21996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84873" y="3646703"/>
              <a:ext cx="187962" cy="219966"/>
            </a:xfrm>
            <a:prstGeom prst="rect">
              <a:avLst/>
            </a:prstGeom>
          </p:spPr>
        </p:pic>
      </p:grpSp>
      <p:sp>
        <p:nvSpPr>
          <p:cNvPr id="33" name="object 33"/>
          <p:cNvSpPr/>
          <p:nvPr/>
        </p:nvSpPr>
        <p:spPr>
          <a:xfrm>
            <a:off x="7497715" y="3376855"/>
            <a:ext cx="23608" cy="121498"/>
          </a:xfrm>
          <a:custGeom>
            <a:avLst/>
            <a:gdLst/>
            <a:ahLst/>
            <a:cxnLst/>
            <a:rect l="l" t="t" r="r" b="b"/>
            <a:pathLst>
              <a:path w="26034" h="133985">
                <a:moveTo>
                  <a:pt x="19812" y="27686"/>
                </a:moveTo>
                <a:lnTo>
                  <a:pt x="6096" y="27686"/>
                </a:lnTo>
                <a:lnTo>
                  <a:pt x="0" y="22352"/>
                </a:lnTo>
                <a:lnTo>
                  <a:pt x="0" y="5334"/>
                </a:lnTo>
                <a:lnTo>
                  <a:pt x="6096" y="0"/>
                </a:lnTo>
                <a:lnTo>
                  <a:pt x="19812" y="0"/>
                </a:lnTo>
                <a:lnTo>
                  <a:pt x="25908" y="5334"/>
                </a:lnTo>
                <a:lnTo>
                  <a:pt x="25908" y="22352"/>
                </a:lnTo>
                <a:lnTo>
                  <a:pt x="19812" y="27686"/>
                </a:lnTo>
                <a:close/>
              </a:path>
              <a:path w="26034" h="133985">
                <a:moveTo>
                  <a:pt x="19812" y="133859"/>
                </a:moveTo>
                <a:lnTo>
                  <a:pt x="6096" y="133859"/>
                </a:lnTo>
                <a:lnTo>
                  <a:pt x="0" y="128525"/>
                </a:lnTo>
                <a:lnTo>
                  <a:pt x="0" y="111507"/>
                </a:lnTo>
                <a:lnTo>
                  <a:pt x="6096" y="106173"/>
                </a:lnTo>
                <a:lnTo>
                  <a:pt x="19812" y="106173"/>
                </a:lnTo>
                <a:lnTo>
                  <a:pt x="25908" y="111507"/>
                </a:lnTo>
                <a:lnTo>
                  <a:pt x="25908" y="128525"/>
                </a:lnTo>
                <a:lnTo>
                  <a:pt x="19812" y="133859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pic>
        <p:nvPicPr>
          <p:cNvPr id="34" name="object 3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616812" y="3306603"/>
            <a:ext cx="188870" cy="199696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7827564" y="3306604"/>
            <a:ext cx="614974" cy="204991"/>
            <a:chOff x="7256230" y="3646449"/>
            <a:chExt cx="678180" cy="226060"/>
          </a:xfrm>
        </p:grpSpPr>
        <p:sp>
          <p:nvSpPr>
            <p:cNvPr id="36" name="object 36"/>
            <p:cNvSpPr/>
            <p:nvPr/>
          </p:nvSpPr>
          <p:spPr>
            <a:xfrm>
              <a:off x="7256221" y="3655847"/>
              <a:ext cx="205104" cy="216535"/>
            </a:xfrm>
            <a:custGeom>
              <a:avLst/>
              <a:gdLst/>
              <a:ahLst/>
              <a:cxnLst/>
              <a:rect l="l" t="t" r="r" b="b"/>
              <a:pathLst>
                <a:path w="205104" h="216535">
                  <a:moveTo>
                    <a:pt x="177800" y="34353"/>
                  </a:moveTo>
                  <a:lnTo>
                    <a:pt x="40894" y="34353"/>
                  </a:lnTo>
                  <a:lnTo>
                    <a:pt x="40894" y="63"/>
                  </a:lnTo>
                  <a:lnTo>
                    <a:pt x="27432" y="63"/>
                  </a:lnTo>
                  <a:lnTo>
                    <a:pt x="27432" y="34353"/>
                  </a:lnTo>
                  <a:lnTo>
                    <a:pt x="27432" y="45783"/>
                  </a:lnTo>
                  <a:lnTo>
                    <a:pt x="27432" y="85153"/>
                  </a:lnTo>
                  <a:lnTo>
                    <a:pt x="27432" y="96583"/>
                  </a:lnTo>
                  <a:lnTo>
                    <a:pt x="177800" y="96583"/>
                  </a:lnTo>
                  <a:lnTo>
                    <a:pt x="177800" y="85153"/>
                  </a:lnTo>
                  <a:lnTo>
                    <a:pt x="40894" y="85153"/>
                  </a:lnTo>
                  <a:lnTo>
                    <a:pt x="40894" y="45783"/>
                  </a:lnTo>
                  <a:lnTo>
                    <a:pt x="164338" y="45783"/>
                  </a:lnTo>
                  <a:lnTo>
                    <a:pt x="164338" y="84848"/>
                  </a:lnTo>
                  <a:lnTo>
                    <a:pt x="177800" y="84848"/>
                  </a:lnTo>
                  <a:lnTo>
                    <a:pt x="177800" y="45783"/>
                  </a:lnTo>
                  <a:lnTo>
                    <a:pt x="177800" y="45478"/>
                  </a:lnTo>
                  <a:lnTo>
                    <a:pt x="177800" y="34353"/>
                  </a:lnTo>
                  <a:close/>
                </a:path>
                <a:path w="205104" h="216535">
                  <a:moveTo>
                    <a:pt x="177800" y="0"/>
                  </a:moveTo>
                  <a:lnTo>
                    <a:pt x="164338" y="0"/>
                  </a:lnTo>
                  <a:lnTo>
                    <a:pt x="164338" y="34302"/>
                  </a:lnTo>
                  <a:lnTo>
                    <a:pt x="177800" y="34302"/>
                  </a:lnTo>
                  <a:lnTo>
                    <a:pt x="177800" y="0"/>
                  </a:lnTo>
                  <a:close/>
                </a:path>
                <a:path w="205104" h="216535">
                  <a:moveTo>
                    <a:pt x="204978" y="126758"/>
                  </a:moveTo>
                  <a:lnTo>
                    <a:pt x="0" y="126758"/>
                  </a:lnTo>
                  <a:lnTo>
                    <a:pt x="0" y="138188"/>
                  </a:lnTo>
                  <a:lnTo>
                    <a:pt x="95250" y="138188"/>
                  </a:lnTo>
                  <a:lnTo>
                    <a:pt x="95250" y="216420"/>
                  </a:lnTo>
                  <a:lnTo>
                    <a:pt x="108712" y="216420"/>
                  </a:lnTo>
                  <a:lnTo>
                    <a:pt x="108712" y="138188"/>
                  </a:lnTo>
                  <a:lnTo>
                    <a:pt x="204978" y="138188"/>
                  </a:lnTo>
                  <a:lnTo>
                    <a:pt x="204978" y="126758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96771" y="3646957"/>
              <a:ext cx="184660" cy="21971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21310" y="3646449"/>
              <a:ext cx="212600" cy="225808"/>
            </a:xfrm>
            <a:prstGeom prst="rect">
              <a:avLst/>
            </a:prstGeom>
          </p:spPr>
        </p:pic>
      </p:grpSp>
      <p:sp>
        <p:nvSpPr>
          <p:cNvPr id="39" name="object 39"/>
          <p:cNvSpPr/>
          <p:nvPr/>
        </p:nvSpPr>
        <p:spPr>
          <a:xfrm>
            <a:off x="6815923" y="3766625"/>
            <a:ext cx="139924" cy="66795"/>
          </a:xfrm>
          <a:custGeom>
            <a:avLst/>
            <a:gdLst/>
            <a:ahLst/>
            <a:cxnLst/>
            <a:rect l="l" t="t" r="r" b="b"/>
            <a:pathLst>
              <a:path w="154304" h="73660">
                <a:moveTo>
                  <a:pt x="153924" y="0"/>
                </a:moveTo>
                <a:lnTo>
                  <a:pt x="0" y="0"/>
                </a:lnTo>
                <a:lnTo>
                  <a:pt x="0" y="11430"/>
                </a:lnTo>
                <a:lnTo>
                  <a:pt x="140462" y="11430"/>
                </a:lnTo>
                <a:lnTo>
                  <a:pt x="140462" y="73660"/>
                </a:lnTo>
                <a:lnTo>
                  <a:pt x="153924" y="73660"/>
                </a:lnTo>
                <a:lnTo>
                  <a:pt x="153924" y="11430"/>
                </a:lnTo>
                <a:lnTo>
                  <a:pt x="153924" y="0"/>
                </a:lnTo>
                <a:close/>
              </a:path>
            </a:pathLst>
          </a:custGeom>
          <a:solidFill>
            <a:srgbClr val="AFD484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6794048" y="3629408"/>
            <a:ext cx="382919" cy="204416"/>
            <a:chOff x="6116491" y="4002430"/>
            <a:chExt cx="422275" cy="225425"/>
          </a:xfrm>
        </p:grpSpPr>
        <p:sp>
          <p:nvSpPr>
            <p:cNvPr id="41" name="object 41"/>
            <p:cNvSpPr/>
            <p:nvPr/>
          </p:nvSpPr>
          <p:spPr>
            <a:xfrm>
              <a:off x="6116485" y="4007700"/>
              <a:ext cx="203835" cy="120014"/>
            </a:xfrm>
            <a:custGeom>
              <a:avLst/>
              <a:gdLst/>
              <a:ahLst/>
              <a:cxnLst/>
              <a:rect l="l" t="t" r="r" b="b"/>
              <a:pathLst>
                <a:path w="203835" h="120014">
                  <a:moveTo>
                    <a:pt x="180086" y="62230"/>
                  </a:moveTo>
                  <a:lnTo>
                    <a:pt x="41910" y="62230"/>
                  </a:lnTo>
                  <a:lnTo>
                    <a:pt x="41910" y="0"/>
                  </a:lnTo>
                  <a:lnTo>
                    <a:pt x="28448" y="0"/>
                  </a:lnTo>
                  <a:lnTo>
                    <a:pt x="28448" y="62230"/>
                  </a:lnTo>
                  <a:lnTo>
                    <a:pt x="28448" y="73660"/>
                  </a:lnTo>
                  <a:lnTo>
                    <a:pt x="180086" y="73660"/>
                  </a:lnTo>
                  <a:lnTo>
                    <a:pt x="180086" y="62230"/>
                  </a:lnTo>
                  <a:close/>
                </a:path>
                <a:path w="203835" h="120014">
                  <a:moveTo>
                    <a:pt x="203708" y="108534"/>
                  </a:moveTo>
                  <a:lnTo>
                    <a:pt x="108458" y="108534"/>
                  </a:lnTo>
                  <a:lnTo>
                    <a:pt x="108458" y="73990"/>
                  </a:lnTo>
                  <a:lnTo>
                    <a:pt x="94996" y="73990"/>
                  </a:lnTo>
                  <a:lnTo>
                    <a:pt x="94996" y="108534"/>
                  </a:lnTo>
                  <a:lnTo>
                    <a:pt x="0" y="108534"/>
                  </a:lnTo>
                  <a:lnTo>
                    <a:pt x="0" y="119964"/>
                  </a:lnTo>
                  <a:lnTo>
                    <a:pt x="203708" y="119964"/>
                  </a:lnTo>
                  <a:lnTo>
                    <a:pt x="203708" y="108534"/>
                  </a:lnTo>
                  <a:close/>
                </a:path>
              </a:pathLst>
            </a:custGeom>
            <a:solidFill>
              <a:srgbClr val="AFD484"/>
            </a:solidFill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42" name="object 4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51952" y="4002430"/>
              <a:ext cx="186692" cy="225300"/>
            </a:xfrm>
            <a:prstGeom prst="rect">
              <a:avLst/>
            </a:prstGeom>
          </p:spPr>
        </p:pic>
      </p:grpSp>
      <p:pic>
        <p:nvPicPr>
          <p:cNvPr id="43" name="object 4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218777" y="3629177"/>
            <a:ext cx="170444" cy="199465"/>
          </a:xfrm>
          <a:prstGeom prst="rect">
            <a:avLst/>
          </a:prstGeom>
        </p:spPr>
      </p:pic>
      <p:sp>
        <p:nvSpPr>
          <p:cNvPr id="44" name="object 44"/>
          <p:cNvSpPr/>
          <p:nvPr/>
        </p:nvSpPr>
        <p:spPr>
          <a:xfrm>
            <a:off x="7497715" y="3699198"/>
            <a:ext cx="23608" cy="121498"/>
          </a:xfrm>
          <a:custGeom>
            <a:avLst/>
            <a:gdLst/>
            <a:ahLst/>
            <a:cxnLst/>
            <a:rect l="l" t="t" r="r" b="b"/>
            <a:pathLst>
              <a:path w="26034" h="133985">
                <a:moveTo>
                  <a:pt x="19812" y="27686"/>
                </a:moveTo>
                <a:lnTo>
                  <a:pt x="6096" y="27686"/>
                </a:lnTo>
                <a:lnTo>
                  <a:pt x="0" y="22352"/>
                </a:lnTo>
                <a:lnTo>
                  <a:pt x="0" y="5334"/>
                </a:lnTo>
                <a:lnTo>
                  <a:pt x="6096" y="0"/>
                </a:lnTo>
                <a:lnTo>
                  <a:pt x="19812" y="0"/>
                </a:lnTo>
                <a:lnTo>
                  <a:pt x="25908" y="5334"/>
                </a:lnTo>
                <a:lnTo>
                  <a:pt x="25908" y="22352"/>
                </a:lnTo>
                <a:lnTo>
                  <a:pt x="19812" y="27686"/>
                </a:lnTo>
                <a:close/>
              </a:path>
              <a:path w="26034" h="133985">
                <a:moveTo>
                  <a:pt x="19812" y="133859"/>
                </a:moveTo>
                <a:lnTo>
                  <a:pt x="6096" y="133859"/>
                </a:lnTo>
                <a:lnTo>
                  <a:pt x="0" y="128525"/>
                </a:lnTo>
                <a:lnTo>
                  <a:pt x="0" y="111507"/>
                </a:lnTo>
                <a:lnTo>
                  <a:pt x="6096" y="106173"/>
                </a:lnTo>
                <a:lnTo>
                  <a:pt x="19812" y="106173"/>
                </a:lnTo>
                <a:lnTo>
                  <a:pt x="25908" y="111507"/>
                </a:lnTo>
                <a:lnTo>
                  <a:pt x="25908" y="128525"/>
                </a:lnTo>
                <a:lnTo>
                  <a:pt x="19812" y="133859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7615777" y="3627796"/>
            <a:ext cx="591942" cy="206142"/>
            <a:chOff x="7022677" y="4000652"/>
            <a:chExt cx="652780" cy="227329"/>
          </a:xfrm>
        </p:grpSpPr>
        <p:pic>
          <p:nvPicPr>
            <p:cNvPr id="46" name="object 4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022677" y="4018686"/>
              <a:ext cx="204726" cy="17805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61186" y="4002176"/>
              <a:ext cx="206504" cy="22555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92329" y="4000652"/>
              <a:ext cx="182628" cy="226316"/>
            </a:xfrm>
            <a:prstGeom prst="rect">
              <a:avLst/>
            </a:prstGeom>
          </p:spPr>
        </p:pic>
      </p:grpSp>
      <p:grpSp>
        <p:nvGrpSpPr>
          <p:cNvPr id="49" name="object 49"/>
          <p:cNvGrpSpPr/>
          <p:nvPr/>
        </p:nvGrpSpPr>
        <p:grpSpPr>
          <a:xfrm>
            <a:off x="8251490" y="3628947"/>
            <a:ext cx="614398" cy="204991"/>
            <a:chOff x="7723726" y="4001922"/>
            <a:chExt cx="677545" cy="226060"/>
          </a:xfrm>
        </p:grpSpPr>
        <p:pic>
          <p:nvPicPr>
            <p:cNvPr id="50" name="object 5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23726" y="4018686"/>
              <a:ext cx="204726" cy="17805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971125" y="4002176"/>
              <a:ext cx="176786" cy="21996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188552" y="4001922"/>
              <a:ext cx="212600" cy="225808"/>
            </a:xfrm>
            <a:prstGeom prst="rect">
              <a:avLst/>
            </a:prstGeom>
          </p:spPr>
        </p:pic>
      </p:grpSp>
      <p:pic>
        <p:nvPicPr>
          <p:cNvPr id="53" name="object 53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794508" y="4273864"/>
            <a:ext cx="165147" cy="204533"/>
          </a:xfrm>
          <a:prstGeom prst="rect">
            <a:avLst/>
          </a:prstGeom>
        </p:spPr>
      </p:pic>
      <p:grpSp>
        <p:nvGrpSpPr>
          <p:cNvPr id="54" name="object 54"/>
          <p:cNvGrpSpPr/>
          <p:nvPr/>
        </p:nvGrpSpPr>
        <p:grpSpPr>
          <a:xfrm>
            <a:off x="7015625" y="4273864"/>
            <a:ext cx="386950" cy="204416"/>
            <a:chOff x="6360842" y="4713122"/>
            <a:chExt cx="426720" cy="225425"/>
          </a:xfrm>
        </p:grpSpPr>
        <p:pic>
          <p:nvPicPr>
            <p:cNvPr id="55" name="object 5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360842" y="4713122"/>
              <a:ext cx="198122" cy="22504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583349" y="4721250"/>
              <a:ext cx="203964" cy="211838"/>
            </a:xfrm>
            <a:prstGeom prst="rect">
              <a:avLst/>
            </a:prstGeom>
          </p:spPr>
        </p:pic>
      </p:grpSp>
      <p:grpSp>
        <p:nvGrpSpPr>
          <p:cNvPr id="57" name="object 57"/>
          <p:cNvGrpSpPr/>
          <p:nvPr/>
        </p:nvGrpSpPr>
        <p:grpSpPr>
          <a:xfrm>
            <a:off x="7494609" y="4273634"/>
            <a:ext cx="614398" cy="204991"/>
            <a:chOff x="6889054" y="4712868"/>
            <a:chExt cx="677545" cy="226060"/>
          </a:xfrm>
        </p:grpSpPr>
        <p:pic>
          <p:nvPicPr>
            <p:cNvPr id="58" name="object 5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889054" y="4712868"/>
              <a:ext cx="208028" cy="221998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121467" y="4729632"/>
              <a:ext cx="204726" cy="17805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353880" y="4712868"/>
              <a:ext cx="212600" cy="225554"/>
            </a:xfrm>
            <a:prstGeom prst="rect">
              <a:avLst/>
            </a:prstGeom>
          </p:spPr>
        </p:pic>
      </p:grpSp>
      <p:sp>
        <p:nvSpPr>
          <p:cNvPr id="61" name="object 61"/>
          <p:cNvSpPr/>
          <p:nvPr/>
        </p:nvSpPr>
        <p:spPr>
          <a:xfrm>
            <a:off x="8155415" y="4281406"/>
            <a:ext cx="137621" cy="67947"/>
          </a:xfrm>
          <a:custGeom>
            <a:avLst/>
            <a:gdLst/>
            <a:ahLst/>
            <a:cxnLst/>
            <a:rect l="l" t="t" r="r" b="b"/>
            <a:pathLst>
              <a:path w="151765" h="74929">
                <a:moveTo>
                  <a:pt x="151650" y="63500"/>
                </a:moveTo>
                <a:lnTo>
                  <a:pt x="13462" y="63500"/>
                </a:lnTo>
                <a:lnTo>
                  <a:pt x="13462" y="0"/>
                </a:lnTo>
                <a:lnTo>
                  <a:pt x="0" y="0"/>
                </a:lnTo>
                <a:lnTo>
                  <a:pt x="0" y="63500"/>
                </a:lnTo>
                <a:lnTo>
                  <a:pt x="0" y="74930"/>
                </a:lnTo>
                <a:lnTo>
                  <a:pt x="151650" y="74930"/>
                </a:lnTo>
                <a:lnTo>
                  <a:pt x="151650" y="6350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8129158" y="4380516"/>
            <a:ext cx="185989" cy="92131"/>
          </a:xfrm>
          <a:custGeom>
            <a:avLst/>
            <a:gdLst/>
            <a:ahLst/>
            <a:cxnLst/>
            <a:rect l="l" t="t" r="r" b="b"/>
            <a:pathLst>
              <a:path w="205104" h="101600">
                <a:moveTo>
                  <a:pt x="181876" y="90093"/>
                </a:moveTo>
                <a:lnTo>
                  <a:pt x="41402" y="90093"/>
                </a:lnTo>
                <a:lnTo>
                  <a:pt x="41402" y="36753"/>
                </a:lnTo>
                <a:lnTo>
                  <a:pt x="27940" y="36753"/>
                </a:lnTo>
                <a:lnTo>
                  <a:pt x="27940" y="90093"/>
                </a:lnTo>
                <a:lnTo>
                  <a:pt x="27940" y="101523"/>
                </a:lnTo>
                <a:lnTo>
                  <a:pt x="181876" y="101523"/>
                </a:lnTo>
                <a:lnTo>
                  <a:pt x="181876" y="90093"/>
                </a:lnTo>
                <a:close/>
              </a:path>
              <a:path w="205104" h="101600">
                <a:moveTo>
                  <a:pt x="204736" y="0"/>
                </a:moveTo>
                <a:lnTo>
                  <a:pt x="0" y="0"/>
                </a:lnTo>
                <a:lnTo>
                  <a:pt x="0" y="11430"/>
                </a:lnTo>
                <a:lnTo>
                  <a:pt x="204736" y="11430"/>
                </a:lnTo>
                <a:lnTo>
                  <a:pt x="204736" y="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8405303" y="4273634"/>
            <a:ext cx="385223" cy="204991"/>
            <a:chOff x="7893348" y="4712868"/>
            <a:chExt cx="424815" cy="226060"/>
          </a:xfrm>
        </p:grpSpPr>
        <p:pic>
          <p:nvPicPr>
            <p:cNvPr id="64" name="object 6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893348" y="4712868"/>
              <a:ext cx="204218" cy="225808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125507" y="4713122"/>
              <a:ext cx="192280" cy="2255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77223" y="508519"/>
            <a:ext cx="271786" cy="236086"/>
          </a:xfrm>
          <a:custGeom>
            <a:avLst/>
            <a:gdLst/>
            <a:ahLst/>
            <a:cxnLst/>
            <a:rect l="l" t="t" r="r" b="b"/>
            <a:pathLst>
              <a:path w="299719" h="260350">
                <a:moveTo>
                  <a:pt x="23769" y="159330"/>
                </a:moveTo>
                <a:lnTo>
                  <a:pt x="14855" y="143359"/>
                </a:lnTo>
                <a:lnTo>
                  <a:pt x="54177" y="129467"/>
                </a:lnTo>
                <a:lnTo>
                  <a:pt x="94335" y="103805"/>
                </a:lnTo>
                <a:lnTo>
                  <a:pt x="125579" y="68673"/>
                </a:lnTo>
                <a:lnTo>
                  <a:pt x="138160" y="26369"/>
                </a:lnTo>
                <a:lnTo>
                  <a:pt x="138160" y="0"/>
                </a:lnTo>
                <a:lnTo>
                  <a:pt x="158587" y="0"/>
                </a:lnTo>
                <a:lnTo>
                  <a:pt x="158587" y="26369"/>
                </a:lnTo>
                <a:lnTo>
                  <a:pt x="169552" y="62766"/>
                </a:lnTo>
                <a:lnTo>
                  <a:pt x="148559" y="62766"/>
                </a:lnTo>
                <a:lnTo>
                  <a:pt x="126658" y="97857"/>
                </a:lnTo>
                <a:lnTo>
                  <a:pt x="95078" y="126229"/>
                </a:lnTo>
                <a:lnTo>
                  <a:pt x="59040" y="147010"/>
                </a:lnTo>
                <a:lnTo>
                  <a:pt x="23769" y="159330"/>
                </a:lnTo>
                <a:close/>
              </a:path>
              <a:path w="299719" h="260350">
                <a:moveTo>
                  <a:pt x="273720" y="159330"/>
                </a:moveTo>
                <a:lnTo>
                  <a:pt x="238443" y="147010"/>
                </a:lnTo>
                <a:lnTo>
                  <a:pt x="202365" y="126229"/>
                </a:lnTo>
                <a:lnTo>
                  <a:pt x="170675" y="97857"/>
                </a:lnTo>
                <a:lnTo>
                  <a:pt x="148559" y="62766"/>
                </a:lnTo>
                <a:lnTo>
                  <a:pt x="169552" y="62766"/>
                </a:lnTo>
                <a:lnTo>
                  <a:pt x="171284" y="68517"/>
                </a:lnTo>
                <a:lnTo>
                  <a:pt x="202783" y="103666"/>
                </a:lnTo>
                <a:lnTo>
                  <a:pt x="243196" y="129415"/>
                </a:lnTo>
                <a:lnTo>
                  <a:pt x="282634" y="143359"/>
                </a:lnTo>
                <a:lnTo>
                  <a:pt x="273720" y="159330"/>
                </a:lnTo>
                <a:close/>
              </a:path>
              <a:path w="299719" h="260350">
                <a:moveTo>
                  <a:pt x="158215" y="243637"/>
                </a:moveTo>
                <a:lnTo>
                  <a:pt x="138531" y="243637"/>
                </a:lnTo>
                <a:lnTo>
                  <a:pt x="138531" y="159330"/>
                </a:lnTo>
                <a:lnTo>
                  <a:pt x="158215" y="159330"/>
                </a:lnTo>
                <a:lnTo>
                  <a:pt x="158215" y="243637"/>
                </a:lnTo>
                <a:close/>
              </a:path>
              <a:path w="299719" h="260350">
                <a:moveTo>
                  <a:pt x="299347" y="260350"/>
                </a:moveTo>
                <a:lnTo>
                  <a:pt x="0" y="260350"/>
                </a:lnTo>
                <a:lnTo>
                  <a:pt x="0" y="243637"/>
                </a:lnTo>
                <a:lnTo>
                  <a:pt x="299347" y="243637"/>
                </a:lnTo>
                <a:lnTo>
                  <a:pt x="299347" y="26035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93461" y="486301"/>
            <a:ext cx="582153" cy="299426"/>
          </a:xfrm>
          <a:custGeom>
            <a:avLst/>
            <a:gdLst/>
            <a:ahLst/>
            <a:cxnLst/>
            <a:rect l="l" t="t" r="r" b="b"/>
            <a:pathLst>
              <a:path w="641985" h="330200">
                <a:moveTo>
                  <a:pt x="161188" y="140385"/>
                </a:moveTo>
                <a:lnTo>
                  <a:pt x="155282" y="93700"/>
                </a:lnTo>
                <a:lnTo>
                  <a:pt x="142608" y="66382"/>
                </a:lnTo>
                <a:lnTo>
                  <a:pt x="142608" y="140385"/>
                </a:lnTo>
                <a:lnTo>
                  <a:pt x="138036" y="179070"/>
                </a:lnTo>
                <a:lnTo>
                  <a:pt x="125247" y="209511"/>
                </a:lnTo>
                <a:lnTo>
                  <a:pt x="105638" y="229438"/>
                </a:lnTo>
                <a:lnTo>
                  <a:pt x="80594" y="236575"/>
                </a:lnTo>
                <a:lnTo>
                  <a:pt x="55549" y="229438"/>
                </a:lnTo>
                <a:lnTo>
                  <a:pt x="35928" y="209511"/>
                </a:lnTo>
                <a:lnTo>
                  <a:pt x="23139" y="179070"/>
                </a:lnTo>
                <a:lnTo>
                  <a:pt x="18567" y="140385"/>
                </a:lnTo>
                <a:lnTo>
                  <a:pt x="23139" y="101600"/>
                </a:lnTo>
                <a:lnTo>
                  <a:pt x="35928" y="71310"/>
                </a:lnTo>
                <a:lnTo>
                  <a:pt x="55549" y="51600"/>
                </a:lnTo>
                <a:lnTo>
                  <a:pt x="80594" y="44564"/>
                </a:lnTo>
                <a:lnTo>
                  <a:pt x="105638" y="51600"/>
                </a:lnTo>
                <a:lnTo>
                  <a:pt x="125247" y="71310"/>
                </a:lnTo>
                <a:lnTo>
                  <a:pt x="138036" y="101600"/>
                </a:lnTo>
                <a:lnTo>
                  <a:pt x="142608" y="140385"/>
                </a:lnTo>
                <a:lnTo>
                  <a:pt x="142608" y="66382"/>
                </a:lnTo>
                <a:lnTo>
                  <a:pt x="138709" y="57975"/>
                </a:lnTo>
                <a:lnTo>
                  <a:pt x="123748" y="44564"/>
                </a:lnTo>
                <a:lnTo>
                  <a:pt x="113233" y="35140"/>
                </a:lnTo>
                <a:lnTo>
                  <a:pt x="80594" y="27101"/>
                </a:lnTo>
                <a:lnTo>
                  <a:pt x="47942" y="35140"/>
                </a:lnTo>
                <a:lnTo>
                  <a:pt x="22466" y="57975"/>
                </a:lnTo>
                <a:lnTo>
                  <a:pt x="5905" y="93700"/>
                </a:lnTo>
                <a:lnTo>
                  <a:pt x="0" y="140385"/>
                </a:lnTo>
                <a:lnTo>
                  <a:pt x="5905" y="187223"/>
                </a:lnTo>
                <a:lnTo>
                  <a:pt x="22466" y="222923"/>
                </a:lnTo>
                <a:lnTo>
                  <a:pt x="47942" y="245681"/>
                </a:lnTo>
                <a:lnTo>
                  <a:pt x="80594" y="253657"/>
                </a:lnTo>
                <a:lnTo>
                  <a:pt x="113233" y="245681"/>
                </a:lnTo>
                <a:lnTo>
                  <a:pt x="123431" y="236575"/>
                </a:lnTo>
                <a:lnTo>
                  <a:pt x="138709" y="222923"/>
                </a:lnTo>
                <a:lnTo>
                  <a:pt x="155282" y="187223"/>
                </a:lnTo>
                <a:lnTo>
                  <a:pt x="161188" y="140385"/>
                </a:lnTo>
                <a:close/>
              </a:path>
              <a:path w="641985" h="330200">
                <a:moveTo>
                  <a:pt x="301942" y="136296"/>
                </a:moveTo>
                <a:lnTo>
                  <a:pt x="244005" y="136296"/>
                </a:lnTo>
                <a:lnTo>
                  <a:pt x="244005" y="368"/>
                </a:lnTo>
                <a:lnTo>
                  <a:pt x="224320" y="368"/>
                </a:lnTo>
                <a:lnTo>
                  <a:pt x="224320" y="330174"/>
                </a:lnTo>
                <a:lnTo>
                  <a:pt x="244005" y="330174"/>
                </a:lnTo>
                <a:lnTo>
                  <a:pt x="244005" y="153009"/>
                </a:lnTo>
                <a:lnTo>
                  <a:pt x="301942" y="153009"/>
                </a:lnTo>
                <a:lnTo>
                  <a:pt x="301942" y="136296"/>
                </a:lnTo>
                <a:close/>
              </a:path>
              <a:path w="641985" h="330200">
                <a:moveTo>
                  <a:pt x="514756" y="38252"/>
                </a:moveTo>
                <a:lnTo>
                  <a:pt x="349859" y="38252"/>
                </a:lnTo>
                <a:lnTo>
                  <a:pt x="349859" y="54597"/>
                </a:lnTo>
                <a:lnTo>
                  <a:pt x="495439" y="54597"/>
                </a:lnTo>
                <a:lnTo>
                  <a:pt x="495173" y="76276"/>
                </a:lnTo>
                <a:lnTo>
                  <a:pt x="493864" y="104965"/>
                </a:lnTo>
                <a:lnTo>
                  <a:pt x="490740" y="140398"/>
                </a:lnTo>
                <a:lnTo>
                  <a:pt x="485038" y="182346"/>
                </a:lnTo>
                <a:lnTo>
                  <a:pt x="504723" y="184213"/>
                </a:lnTo>
                <a:lnTo>
                  <a:pt x="510527" y="139026"/>
                </a:lnTo>
                <a:lnTo>
                  <a:pt x="513499" y="101625"/>
                </a:lnTo>
                <a:lnTo>
                  <a:pt x="514604" y="72072"/>
                </a:lnTo>
                <a:lnTo>
                  <a:pt x="514731" y="54597"/>
                </a:lnTo>
                <a:lnTo>
                  <a:pt x="514756" y="38252"/>
                </a:lnTo>
                <a:close/>
              </a:path>
              <a:path w="641985" h="330200">
                <a:moveTo>
                  <a:pt x="542607" y="242150"/>
                </a:moveTo>
                <a:lnTo>
                  <a:pt x="541947" y="235458"/>
                </a:lnTo>
                <a:lnTo>
                  <a:pt x="541121" y="227291"/>
                </a:lnTo>
                <a:lnTo>
                  <a:pt x="513486" y="230454"/>
                </a:lnTo>
                <a:lnTo>
                  <a:pt x="484898" y="232765"/>
                </a:lnTo>
                <a:lnTo>
                  <a:pt x="455841" y="234391"/>
                </a:lnTo>
                <a:lnTo>
                  <a:pt x="426732" y="235458"/>
                </a:lnTo>
                <a:lnTo>
                  <a:pt x="426732" y="132588"/>
                </a:lnTo>
                <a:lnTo>
                  <a:pt x="407416" y="132588"/>
                </a:lnTo>
                <a:lnTo>
                  <a:pt x="407416" y="236207"/>
                </a:lnTo>
                <a:lnTo>
                  <a:pt x="387324" y="236639"/>
                </a:lnTo>
                <a:lnTo>
                  <a:pt x="330911" y="236943"/>
                </a:lnTo>
                <a:lnTo>
                  <a:pt x="334251" y="254406"/>
                </a:lnTo>
                <a:lnTo>
                  <a:pt x="382016" y="253796"/>
                </a:lnTo>
                <a:lnTo>
                  <a:pt x="434390" y="252031"/>
                </a:lnTo>
                <a:lnTo>
                  <a:pt x="488797" y="248399"/>
                </a:lnTo>
                <a:lnTo>
                  <a:pt x="542607" y="242150"/>
                </a:lnTo>
                <a:close/>
              </a:path>
              <a:path w="641985" h="330200">
                <a:moveTo>
                  <a:pt x="641769" y="141122"/>
                </a:moveTo>
                <a:lnTo>
                  <a:pt x="583831" y="141122"/>
                </a:lnTo>
                <a:lnTo>
                  <a:pt x="583831" y="0"/>
                </a:lnTo>
                <a:lnTo>
                  <a:pt x="564146" y="0"/>
                </a:lnTo>
                <a:lnTo>
                  <a:pt x="564146" y="330174"/>
                </a:lnTo>
                <a:lnTo>
                  <a:pt x="583831" y="330174"/>
                </a:lnTo>
                <a:lnTo>
                  <a:pt x="583831" y="158953"/>
                </a:lnTo>
                <a:lnTo>
                  <a:pt x="641769" y="158953"/>
                </a:lnTo>
                <a:lnTo>
                  <a:pt x="641769" y="141122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02148" y="486292"/>
            <a:ext cx="276393" cy="292516"/>
          </a:xfrm>
          <a:custGeom>
            <a:avLst/>
            <a:gdLst/>
            <a:ahLst/>
            <a:cxnLst/>
            <a:rect l="l" t="t" r="r" b="b"/>
            <a:pathLst>
              <a:path w="304800" h="322580">
                <a:moveTo>
                  <a:pt x="10399" y="197212"/>
                </a:moveTo>
                <a:lnTo>
                  <a:pt x="0" y="181242"/>
                </a:lnTo>
                <a:lnTo>
                  <a:pt x="32915" y="162899"/>
                </a:lnTo>
                <a:lnTo>
                  <a:pt x="59702" y="136164"/>
                </a:lnTo>
                <a:lnTo>
                  <a:pt x="77715" y="102535"/>
                </a:lnTo>
                <a:lnTo>
                  <a:pt x="84307" y="63509"/>
                </a:lnTo>
                <a:lnTo>
                  <a:pt x="84307" y="20055"/>
                </a:lnTo>
                <a:lnTo>
                  <a:pt x="103248" y="20055"/>
                </a:lnTo>
                <a:lnTo>
                  <a:pt x="103248" y="64994"/>
                </a:lnTo>
                <a:lnTo>
                  <a:pt x="110108" y="99256"/>
                </a:lnTo>
                <a:lnTo>
                  <a:pt x="114086" y="105848"/>
                </a:lnTo>
                <a:lnTo>
                  <a:pt x="94706" y="105848"/>
                </a:lnTo>
                <a:lnTo>
                  <a:pt x="81376" y="136053"/>
                </a:lnTo>
                <a:lnTo>
                  <a:pt x="62162" y="161697"/>
                </a:lnTo>
                <a:lnTo>
                  <a:pt x="38143" y="182258"/>
                </a:lnTo>
                <a:lnTo>
                  <a:pt x="10399" y="197212"/>
                </a:lnTo>
                <a:close/>
              </a:path>
              <a:path w="304800" h="322580">
                <a:moveTo>
                  <a:pt x="178271" y="187927"/>
                </a:moveTo>
                <a:lnTo>
                  <a:pt x="151478" y="174267"/>
                </a:lnTo>
                <a:lnTo>
                  <a:pt x="127714" y="155523"/>
                </a:lnTo>
                <a:lnTo>
                  <a:pt x="108338" y="132461"/>
                </a:lnTo>
                <a:lnTo>
                  <a:pt x="94706" y="105848"/>
                </a:lnTo>
                <a:lnTo>
                  <a:pt x="114086" y="105848"/>
                </a:lnTo>
                <a:lnTo>
                  <a:pt x="128596" y="129896"/>
                </a:lnTo>
                <a:lnTo>
                  <a:pt x="155581" y="154826"/>
                </a:lnTo>
                <a:lnTo>
                  <a:pt x="187927" y="171957"/>
                </a:lnTo>
                <a:lnTo>
                  <a:pt x="178271" y="187927"/>
                </a:lnTo>
                <a:close/>
              </a:path>
              <a:path w="304800" h="322580">
                <a:moveTo>
                  <a:pt x="252922" y="245494"/>
                </a:moveTo>
                <a:lnTo>
                  <a:pt x="233238" y="245494"/>
                </a:lnTo>
                <a:lnTo>
                  <a:pt x="233238" y="0"/>
                </a:lnTo>
                <a:lnTo>
                  <a:pt x="252922" y="0"/>
                </a:lnTo>
                <a:lnTo>
                  <a:pt x="252922" y="104363"/>
                </a:lnTo>
                <a:lnTo>
                  <a:pt x="304547" y="104363"/>
                </a:lnTo>
                <a:lnTo>
                  <a:pt x="304547" y="121447"/>
                </a:lnTo>
                <a:lnTo>
                  <a:pt x="252922" y="121447"/>
                </a:lnTo>
                <a:lnTo>
                  <a:pt x="252922" y="245494"/>
                </a:lnTo>
                <a:close/>
              </a:path>
              <a:path w="304800" h="322580">
                <a:moveTo>
                  <a:pt x="268892" y="322002"/>
                </a:moveTo>
                <a:lnTo>
                  <a:pt x="52738" y="322002"/>
                </a:lnTo>
                <a:lnTo>
                  <a:pt x="52738" y="221725"/>
                </a:lnTo>
                <a:lnTo>
                  <a:pt x="72422" y="221725"/>
                </a:lnTo>
                <a:lnTo>
                  <a:pt x="72422" y="305289"/>
                </a:lnTo>
                <a:lnTo>
                  <a:pt x="268892" y="305289"/>
                </a:lnTo>
                <a:lnTo>
                  <a:pt x="268892" y="322002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46680" y="498762"/>
            <a:ext cx="199809" cy="127256"/>
          </a:xfrm>
          <a:custGeom>
            <a:avLst/>
            <a:gdLst/>
            <a:ahLst/>
            <a:cxnLst/>
            <a:rect l="l" t="t" r="r" b="b"/>
            <a:pathLst>
              <a:path w="220344" h="140334">
                <a:moveTo>
                  <a:pt x="219862" y="0"/>
                </a:moveTo>
                <a:lnTo>
                  <a:pt x="200177" y="0"/>
                </a:lnTo>
                <a:lnTo>
                  <a:pt x="200177" y="50076"/>
                </a:lnTo>
                <a:lnTo>
                  <a:pt x="200177" y="66586"/>
                </a:lnTo>
                <a:lnTo>
                  <a:pt x="200177" y="123736"/>
                </a:lnTo>
                <a:lnTo>
                  <a:pt x="19672" y="123736"/>
                </a:lnTo>
                <a:lnTo>
                  <a:pt x="19672" y="66586"/>
                </a:lnTo>
                <a:lnTo>
                  <a:pt x="200177" y="66586"/>
                </a:lnTo>
                <a:lnTo>
                  <a:pt x="200177" y="50076"/>
                </a:lnTo>
                <a:lnTo>
                  <a:pt x="19672" y="50076"/>
                </a:lnTo>
                <a:lnTo>
                  <a:pt x="19672" y="546"/>
                </a:lnTo>
                <a:lnTo>
                  <a:pt x="0" y="546"/>
                </a:lnTo>
                <a:lnTo>
                  <a:pt x="0" y="50076"/>
                </a:lnTo>
                <a:lnTo>
                  <a:pt x="0" y="66586"/>
                </a:lnTo>
                <a:lnTo>
                  <a:pt x="0" y="123736"/>
                </a:lnTo>
                <a:lnTo>
                  <a:pt x="0" y="140246"/>
                </a:lnTo>
                <a:lnTo>
                  <a:pt x="219862" y="140246"/>
                </a:lnTo>
                <a:lnTo>
                  <a:pt x="219862" y="50076"/>
                </a:lnTo>
                <a:lnTo>
                  <a:pt x="219862" y="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10299" y="666810"/>
            <a:ext cx="271786" cy="119194"/>
          </a:xfrm>
          <a:custGeom>
            <a:avLst/>
            <a:gdLst/>
            <a:ahLst/>
            <a:cxnLst/>
            <a:rect l="l" t="t" r="r" b="b"/>
            <a:pathLst>
              <a:path w="299719" h="131444">
                <a:moveTo>
                  <a:pt x="299720" y="0"/>
                </a:moveTo>
                <a:lnTo>
                  <a:pt x="0" y="0"/>
                </a:lnTo>
                <a:lnTo>
                  <a:pt x="0" y="16713"/>
                </a:lnTo>
                <a:lnTo>
                  <a:pt x="139280" y="16713"/>
                </a:lnTo>
                <a:lnTo>
                  <a:pt x="139280" y="131114"/>
                </a:lnTo>
                <a:lnTo>
                  <a:pt x="158965" y="131114"/>
                </a:lnTo>
                <a:lnTo>
                  <a:pt x="158965" y="16713"/>
                </a:lnTo>
                <a:lnTo>
                  <a:pt x="299720" y="16713"/>
                </a:lnTo>
                <a:lnTo>
                  <a:pt x="299720" y="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4129242" y="486966"/>
            <a:ext cx="245299" cy="291364"/>
          </a:xfrm>
          <a:custGeom>
            <a:avLst/>
            <a:gdLst/>
            <a:ahLst/>
            <a:cxnLst/>
            <a:rect l="l" t="t" r="r" b="b"/>
            <a:pathLst>
              <a:path w="270510" h="321309">
                <a:moveTo>
                  <a:pt x="258864" y="243266"/>
                </a:moveTo>
                <a:lnTo>
                  <a:pt x="239180" y="243266"/>
                </a:lnTo>
                <a:lnTo>
                  <a:pt x="239180" y="0"/>
                </a:lnTo>
                <a:lnTo>
                  <a:pt x="258864" y="0"/>
                </a:lnTo>
                <a:lnTo>
                  <a:pt x="258864" y="243266"/>
                </a:lnTo>
                <a:close/>
              </a:path>
              <a:path w="270510" h="321309">
                <a:moveTo>
                  <a:pt x="83564" y="183471"/>
                </a:moveTo>
                <a:lnTo>
                  <a:pt x="50138" y="177569"/>
                </a:lnTo>
                <a:lnTo>
                  <a:pt x="23676" y="161047"/>
                </a:lnTo>
                <a:lnTo>
                  <a:pt x="6267" y="135682"/>
                </a:lnTo>
                <a:lnTo>
                  <a:pt x="0" y="103248"/>
                </a:lnTo>
                <a:lnTo>
                  <a:pt x="6267" y="71088"/>
                </a:lnTo>
                <a:lnTo>
                  <a:pt x="23686" y="45954"/>
                </a:lnTo>
                <a:lnTo>
                  <a:pt x="50138" y="29607"/>
                </a:lnTo>
                <a:lnTo>
                  <a:pt x="83564" y="23769"/>
                </a:lnTo>
                <a:lnTo>
                  <a:pt x="116990" y="29607"/>
                </a:lnTo>
                <a:lnTo>
                  <a:pt x="135790" y="41225"/>
                </a:lnTo>
                <a:lnTo>
                  <a:pt x="83564" y="41225"/>
                </a:lnTo>
                <a:lnTo>
                  <a:pt x="57946" y="45960"/>
                </a:lnTo>
                <a:lnTo>
                  <a:pt x="37464" y="59005"/>
                </a:lnTo>
                <a:lnTo>
                  <a:pt x="23868" y="78672"/>
                </a:lnTo>
                <a:lnTo>
                  <a:pt x="18941" y="103248"/>
                </a:lnTo>
                <a:lnTo>
                  <a:pt x="23868" y="128097"/>
                </a:lnTo>
                <a:lnTo>
                  <a:pt x="37464" y="148002"/>
                </a:lnTo>
                <a:lnTo>
                  <a:pt x="57955" y="161221"/>
                </a:lnTo>
                <a:lnTo>
                  <a:pt x="83564" y="166015"/>
                </a:lnTo>
                <a:lnTo>
                  <a:pt x="135496" y="166015"/>
                </a:lnTo>
                <a:lnTo>
                  <a:pt x="116990" y="177569"/>
                </a:lnTo>
                <a:lnTo>
                  <a:pt x="83564" y="183471"/>
                </a:lnTo>
                <a:close/>
              </a:path>
              <a:path w="270510" h="321309">
                <a:moveTo>
                  <a:pt x="135496" y="166015"/>
                </a:moveTo>
                <a:lnTo>
                  <a:pt x="83564" y="166015"/>
                </a:lnTo>
                <a:lnTo>
                  <a:pt x="109173" y="161221"/>
                </a:lnTo>
                <a:lnTo>
                  <a:pt x="129664" y="148002"/>
                </a:lnTo>
                <a:lnTo>
                  <a:pt x="143261" y="128097"/>
                </a:lnTo>
                <a:lnTo>
                  <a:pt x="148188" y="103248"/>
                </a:lnTo>
                <a:lnTo>
                  <a:pt x="143261" y="78672"/>
                </a:lnTo>
                <a:lnTo>
                  <a:pt x="129664" y="59005"/>
                </a:lnTo>
                <a:lnTo>
                  <a:pt x="109173" y="45954"/>
                </a:lnTo>
                <a:lnTo>
                  <a:pt x="83564" y="41225"/>
                </a:lnTo>
                <a:lnTo>
                  <a:pt x="135790" y="41225"/>
                </a:lnTo>
                <a:lnTo>
                  <a:pt x="143452" y="45960"/>
                </a:lnTo>
                <a:lnTo>
                  <a:pt x="160862" y="71088"/>
                </a:lnTo>
                <a:lnTo>
                  <a:pt x="167129" y="103248"/>
                </a:lnTo>
                <a:lnTo>
                  <a:pt x="160862" y="135682"/>
                </a:lnTo>
                <a:lnTo>
                  <a:pt x="143452" y="161047"/>
                </a:lnTo>
                <a:lnTo>
                  <a:pt x="135496" y="166015"/>
                </a:lnTo>
                <a:close/>
              </a:path>
              <a:path w="270510" h="321309">
                <a:moveTo>
                  <a:pt x="270006" y="321259"/>
                </a:moveTo>
                <a:lnTo>
                  <a:pt x="51624" y="321259"/>
                </a:lnTo>
                <a:lnTo>
                  <a:pt x="51624" y="217639"/>
                </a:lnTo>
                <a:lnTo>
                  <a:pt x="71308" y="217639"/>
                </a:lnTo>
                <a:lnTo>
                  <a:pt x="71308" y="304547"/>
                </a:lnTo>
                <a:lnTo>
                  <a:pt x="270006" y="304547"/>
                </a:lnTo>
                <a:lnTo>
                  <a:pt x="270006" y="321259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26959" y="486292"/>
            <a:ext cx="282151" cy="299426"/>
          </a:xfrm>
          <a:custGeom>
            <a:avLst/>
            <a:gdLst/>
            <a:ahLst/>
            <a:cxnLst/>
            <a:rect l="l" t="t" r="r" b="b"/>
            <a:pathLst>
              <a:path w="311150" h="330200">
                <a:moveTo>
                  <a:pt x="173814" y="184213"/>
                </a:moveTo>
                <a:lnTo>
                  <a:pt x="154130" y="182356"/>
                </a:lnTo>
                <a:lnTo>
                  <a:pt x="159829" y="140406"/>
                </a:lnTo>
                <a:lnTo>
                  <a:pt x="162951" y="104966"/>
                </a:lnTo>
                <a:lnTo>
                  <a:pt x="164262" y="76281"/>
                </a:lnTo>
                <a:lnTo>
                  <a:pt x="164529" y="54595"/>
                </a:lnTo>
                <a:lnTo>
                  <a:pt x="18941" y="54595"/>
                </a:lnTo>
                <a:lnTo>
                  <a:pt x="18941" y="38254"/>
                </a:lnTo>
                <a:lnTo>
                  <a:pt x="183842" y="38254"/>
                </a:lnTo>
                <a:lnTo>
                  <a:pt x="183812" y="54595"/>
                </a:lnTo>
                <a:lnTo>
                  <a:pt x="183685" y="72080"/>
                </a:lnTo>
                <a:lnTo>
                  <a:pt x="182588" y="101623"/>
                </a:lnTo>
                <a:lnTo>
                  <a:pt x="179611" y="139036"/>
                </a:lnTo>
                <a:lnTo>
                  <a:pt x="173814" y="184213"/>
                </a:lnTo>
                <a:close/>
              </a:path>
              <a:path w="311150" h="330200">
                <a:moveTo>
                  <a:pt x="3342" y="254408"/>
                </a:moveTo>
                <a:lnTo>
                  <a:pt x="0" y="236952"/>
                </a:lnTo>
                <a:lnTo>
                  <a:pt x="56406" y="236639"/>
                </a:lnTo>
                <a:lnTo>
                  <a:pt x="76508" y="236209"/>
                </a:lnTo>
                <a:lnTo>
                  <a:pt x="76508" y="132589"/>
                </a:lnTo>
                <a:lnTo>
                  <a:pt x="95820" y="132589"/>
                </a:lnTo>
                <a:lnTo>
                  <a:pt x="95820" y="235466"/>
                </a:lnTo>
                <a:lnTo>
                  <a:pt x="211028" y="235466"/>
                </a:lnTo>
                <a:lnTo>
                  <a:pt x="211697" y="242152"/>
                </a:lnTo>
                <a:lnTo>
                  <a:pt x="157885" y="248401"/>
                </a:lnTo>
                <a:lnTo>
                  <a:pt x="103480" y="252040"/>
                </a:lnTo>
                <a:lnTo>
                  <a:pt x="51096" y="253798"/>
                </a:lnTo>
                <a:lnTo>
                  <a:pt x="3342" y="254408"/>
                </a:lnTo>
                <a:close/>
              </a:path>
              <a:path w="311150" h="330200">
                <a:moveTo>
                  <a:pt x="211028" y="235466"/>
                </a:moveTo>
                <a:lnTo>
                  <a:pt x="95820" y="235466"/>
                </a:lnTo>
                <a:lnTo>
                  <a:pt x="124923" y="234399"/>
                </a:lnTo>
                <a:lnTo>
                  <a:pt x="153991" y="232774"/>
                </a:lnTo>
                <a:lnTo>
                  <a:pt x="182571" y="230452"/>
                </a:lnTo>
                <a:lnTo>
                  <a:pt x="210211" y="227296"/>
                </a:lnTo>
                <a:lnTo>
                  <a:pt x="211028" y="235466"/>
                </a:lnTo>
                <a:close/>
              </a:path>
              <a:path w="311150" h="330200">
                <a:moveTo>
                  <a:pt x="252922" y="330173"/>
                </a:moveTo>
                <a:lnTo>
                  <a:pt x="233238" y="330173"/>
                </a:lnTo>
                <a:lnTo>
                  <a:pt x="233238" y="0"/>
                </a:lnTo>
                <a:lnTo>
                  <a:pt x="252922" y="0"/>
                </a:lnTo>
                <a:lnTo>
                  <a:pt x="252922" y="141131"/>
                </a:lnTo>
                <a:lnTo>
                  <a:pt x="310860" y="141131"/>
                </a:lnTo>
                <a:lnTo>
                  <a:pt x="310860" y="158958"/>
                </a:lnTo>
                <a:lnTo>
                  <a:pt x="252922" y="158958"/>
                </a:lnTo>
                <a:lnTo>
                  <a:pt x="252922" y="330173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4835891" y="486301"/>
            <a:ext cx="579849" cy="294819"/>
          </a:xfrm>
          <a:custGeom>
            <a:avLst/>
            <a:gdLst/>
            <a:ahLst/>
            <a:cxnLst/>
            <a:rect l="l" t="t" r="r" b="b"/>
            <a:pathLst>
              <a:path w="639445" h="325119">
                <a:moveTo>
                  <a:pt x="163791" y="22656"/>
                </a:moveTo>
                <a:lnTo>
                  <a:pt x="13741" y="22656"/>
                </a:lnTo>
                <a:lnTo>
                  <a:pt x="13741" y="39370"/>
                </a:lnTo>
                <a:lnTo>
                  <a:pt x="142621" y="39370"/>
                </a:lnTo>
                <a:lnTo>
                  <a:pt x="130365" y="83566"/>
                </a:lnTo>
                <a:lnTo>
                  <a:pt x="101396" y="121348"/>
                </a:lnTo>
                <a:lnTo>
                  <a:pt x="57391" y="151752"/>
                </a:lnTo>
                <a:lnTo>
                  <a:pt x="0" y="173812"/>
                </a:lnTo>
                <a:lnTo>
                  <a:pt x="7810" y="190525"/>
                </a:lnTo>
                <a:lnTo>
                  <a:pt x="61112" y="170395"/>
                </a:lnTo>
                <a:lnTo>
                  <a:pt x="104432" y="142925"/>
                </a:lnTo>
                <a:lnTo>
                  <a:pt x="136690" y="108750"/>
                </a:lnTo>
                <a:lnTo>
                  <a:pt x="156845" y="68453"/>
                </a:lnTo>
                <a:lnTo>
                  <a:pt x="163791" y="22656"/>
                </a:lnTo>
                <a:close/>
              </a:path>
              <a:path w="639445" h="325119">
                <a:moveTo>
                  <a:pt x="252552" y="206121"/>
                </a:moveTo>
                <a:lnTo>
                  <a:pt x="232867" y="206121"/>
                </a:lnTo>
                <a:lnTo>
                  <a:pt x="232867" y="222834"/>
                </a:lnTo>
                <a:lnTo>
                  <a:pt x="232867" y="308254"/>
                </a:lnTo>
                <a:lnTo>
                  <a:pt x="67970" y="308254"/>
                </a:lnTo>
                <a:lnTo>
                  <a:pt x="67970" y="222834"/>
                </a:lnTo>
                <a:lnTo>
                  <a:pt x="232867" y="222834"/>
                </a:lnTo>
                <a:lnTo>
                  <a:pt x="232867" y="206121"/>
                </a:lnTo>
                <a:lnTo>
                  <a:pt x="48285" y="206121"/>
                </a:lnTo>
                <a:lnTo>
                  <a:pt x="48285" y="324599"/>
                </a:lnTo>
                <a:lnTo>
                  <a:pt x="252552" y="324599"/>
                </a:lnTo>
                <a:lnTo>
                  <a:pt x="252552" y="308254"/>
                </a:lnTo>
                <a:lnTo>
                  <a:pt x="252552" y="222834"/>
                </a:lnTo>
                <a:lnTo>
                  <a:pt x="252552" y="206121"/>
                </a:lnTo>
                <a:close/>
              </a:path>
              <a:path w="639445" h="325119">
                <a:moveTo>
                  <a:pt x="304177" y="85420"/>
                </a:moveTo>
                <a:lnTo>
                  <a:pt x="252552" y="85420"/>
                </a:lnTo>
                <a:lnTo>
                  <a:pt x="252552" y="0"/>
                </a:lnTo>
                <a:lnTo>
                  <a:pt x="232867" y="0"/>
                </a:lnTo>
                <a:lnTo>
                  <a:pt x="232867" y="189407"/>
                </a:lnTo>
                <a:lnTo>
                  <a:pt x="252552" y="189407"/>
                </a:lnTo>
                <a:lnTo>
                  <a:pt x="252552" y="102501"/>
                </a:lnTo>
                <a:lnTo>
                  <a:pt x="304177" y="102501"/>
                </a:lnTo>
                <a:lnTo>
                  <a:pt x="304177" y="85420"/>
                </a:lnTo>
                <a:close/>
              </a:path>
              <a:path w="639445" h="325119">
                <a:moveTo>
                  <a:pt x="622465" y="167868"/>
                </a:moveTo>
                <a:lnTo>
                  <a:pt x="583031" y="153924"/>
                </a:lnTo>
                <a:lnTo>
                  <a:pt x="542620" y="128181"/>
                </a:lnTo>
                <a:lnTo>
                  <a:pt x="511124" y="93027"/>
                </a:lnTo>
                <a:lnTo>
                  <a:pt x="498424" y="50876"/>
                </a:lnTo>
                <a:lnTo>
                  <a:pt x="498424" y="24511"/>
                </a:lnTo>
                <a:lnTo>
                  <a:pt x="477989" y="24511"/>
                </a:lnTo>
                <a:lnTo>
                  <a:pt x="477989" y="50876"/>
                </a:lnTo>
                <a:lnTo>
                  <a:pt x="465416" y="93179"/>
                </a:lnTo>
                <a:lnTo>
                  <a:pt x="434174" y="128308"/>
                </a:lnTo>
                <a:lnTo>
                  <a:pt x="394017" y="153974"/>
                </a:lnTo>
                <a:lnTo>
                  <a:pt x="354685" y="167868"/>
                </a:lnTo>
                <a:lnTo>
                  <a:pt x="363601" y="183832"/>
                </a:lnTo>
                <a:lnTo>
                  <a:pt x="398881" y="171513"/>
                </a:lnTo>
                <a:lnTo>
                  <a:pt x="434911" y="150736"/>
                </a:lnTo>
                <a:lnTo>
                  <a:pt x="466496" y="122364"/>
                </a:lnTo>
                <a:lnTo>
                  <a:pt x="488391" y="87274"/>
                </a:lnTo>
                <a:lnTo>
                  <a:pt x="510514" y="122364"/>
                </a:lnTo>
                <a:lnTo>
                  <a:pt x="542201" y="150736"/>
                </a:lnTo>
                <a:lnTo>
                  <a:pt x="578281" y="171513"/>
                </a:lnTo>
                <a:lnTo>
                  <a:pt x="613549" y="183832"/>
                </a:lnTo>
                <a:lnTo>
                  <a:pt x="622465" y="167868"/>
                </a:lnTo>
                <a:close/>
              </a:path>
              <a:path w="639445" h="325119">
                <a:moveTo>
                  <a:pt x="639178" y="268147"/>
                </a:moveTo>
                <a:lnTo>
                  <a:pt x="498055" y="268147"/>
                </a:lnTo>
                <a:lnTo>
                  <a:pt x="498055" y="183832"/>
                </a:lnTo>
                <a:lnTo>
                  <a:pt x="478370" y="183832"/>
                </a:lnTo>
                <a:lnTo>
                  <a:pt x="478370" y="268147"/>
                </a:lnTo>
                <a:lnTo>
                  <a:pt x="339839" y="268147"/>
                </a:lnTo>
                <a:lnTo>
                  <a:pt x="339839" y="284861"/>
                </a:lnTo>
                <a:lnTo>
                  <a:pt x="639178" y="284861"/>
                </a:lnTo>
                <a:lnTo>
                  <a:pt x="639178" y="268147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548073" y="486301"/>
            <a:ext cx="563151" cy="299426"/>
          </a:xfrm>
          <a:custGeom>
            <a:avLst/>
            <a:gdLst/>
            <a:ahLst/>
            <a:cxnLst/>
            <a:rect l="l" t="t" r="r" b="b"/>
            <a:pathLst>
              <a:path w="621029" h="330200">
                <a:moveTo>
                  <a:pt x="277431" y="154495"/>
                </a:moveTo>
                <a:lnTo>
                  <a:pt x="237667" y="143675"/>
                </a:lnTo>
                <a:lnTo>
                  <a:pt x="199440" y="123952"/>
                </a:lnTo>
                <a:lnTo>
                  <a:pt x="170675" y="96837"/>
                </a:lnTo>
                <a:lnTo>
                  <a:pt x="170332" y="95821"/>
                </a:lnTo>
                <a:lnTo>
                  <a:pt x="159334" y="63881"/>
                </a:lnTo>
                <a:lnTo>
                  <a:pt x="159334" y="59423"/>
                </a:lnTo>
                <a:lnTo>
                  <a:pt x="268516" y="59423"/>
                </a:lnTo>
                <a:lnTo>
                  <a:pt x="268516" y="42710"/>
                </a:lnTo>
                <a:lnTo>
                  <a:pt x="159334" y="42710"/>
                </a:lnTo>
                <a:lnTo>
                  <a:pt x="159334" y="0"/>
                </a:lnTo>
                <a:lnTo>
                  <a:pt x="139649" y="0"/>
                </a:lnTo>
                <a:lnTo>
                  <a:pt x="139649" y="42710"/>
                </a:lnTo>
                <a:lnTo>
                  <a:pt x="30454" y="42710"/>
                </a:lnTo>
                <a:lnTo>
                  <a:pt x="30454" y="59423"/>
                </a:lnTo>
                <a:lnTo>
                  <a:pt x="139268" y="59423"/>
                </a:lnTo>
                <a:lnTo>
                  <a:pt x="139268" y="63881"/>
                </a:lnTo>
                <a:lnTo>
                  <a:pt x="127927" y="96989"/>
                </a:lnTo>
                <a:lnTo>
                  <a:pt x="99161" y="124091"/>
                </a:lnTo>
                <a:lnTo>
                  <a:pt x="60934" y="143738"/>
                </a:lnTo>
                <a:lnTo>
                  <a:pt x="21170" y="154495"/>
                </a:lnTo>
                <a:lnTo>
                  <a:pt x="28219" y="170472"/>
                </a:lnTo>
                <a:lnTo>
                  <a:pt x="63957" y="160947"/>
                </a:lnTo>
                <a:lnTo>
                  <a:pt x="98793" y="144983"/>
                </a:lnTo>
                <a:lnTo>
                  <a:pt x="128612" y="123101"/>
                </a:lnTo>
                <a:lnTo>
                  <a:pt x="149301" y="95821"/>
                </a:lnTo>
                <a:lnTo>
                  <a:pt x="169938" y="123101"/>
                </a:lnTo>
                <a:lnTo>
                  <a:pt x="199631" y="144983"/>
                </a:lnTo>
                <a:lnTo>
                  <a:pt x="234327" y="160947"/>
                </a:lnTo>
                <a:lnTo>
                  <a:pt x="270002" y="170472"/>
                </a:lnTo>
                <a:lnTo>
                  <a:pt x="277431" y="154495"/>
                </a:lnTo>
                <a:close/>
              </a:path>
              <a:path w="621029" h="330200">
                <a:moveTo>
                  <a:pt x="298602" y="200545"/>
                </a:moveTo>
                <a:lnTo>
                  <a:pt x="0" y="200545"/>
                </a:lnTo>
                <a:lnTo>
                  <a:pt x="0" y="217639"/>
                </a:lnTo>
                <a:lnTo>
                  <a:pt x="139649" y="217639"/>
                </a:lnTo>
                <a:lnTo>
                  <a:pt x="139649" y="330174"/>
                </a:lnTo>
                <a:lnTo>
                  <a:pt x="159334" y="330174"/>
                </a:lnTo>
                <a:lnTo>
                  <a:pt x="159334" y="217639"/>
                </a:lnTo>
                <a:lnTo>
                  <a:pt x="298602" y="217639"/>
                </a:lnTo>
                <a:lnTo>
                  <a:pt x="298602" y="200545"/>
                </a:lnTo>
                <a:close/>
              </a:path>
              <a:path w="621029" h="330200">
                <a:moveTo>
                  <a:pt x="508812" y="233603"/>
                </a:moveTo>
                <a:lnTo>
                  <a:pt x="479196" y="209524"/>
                </a:lnTo>
                <a:lnTo>
                  <a:pt x="455663" y="176923"/>
                </a:lnTo>
                <a:lnTo>
                  <a:pt x="443674" y="147815"/>
                </a:lnTo>
                <a:lnTo>
                  <a:pt x="440131" y="139230"/>
                </a:lnTo>
                <a:lnTo>
                  <a:pt x="434594" y="100279"/>
                </a:lnTo>
                <a:lnTo>
                  <a:pt x="434530" y="32677"/>
                </a:lnTo>
                <a:lnTo>
                  <a:pt x="415963" y="32677"/>
                </a:lnTo>
                <a:lnTo>
                  <a:pt x="415963" y="100279"/>
                </a:lnTo>
                <a:lnTo>
                  <a:pt x="410121" y="142735"/>
                </a:lnTo>
                <a:lnTo>
                  <a:pt x="394004" y="182626"/>
                </a:lnTo>
                <a:lnTo>
                  <a:pt x="369747" y="216535"/>
                </a:lnTo>
                <a:lnTo>
                  <a:pt x="339458" y="241033"/>
                </a:lnTo>
                <a:lnTo>
                  <a:pt x="352450" y="255892"/>
                </a:lnTo>
                <a:lnTo>
                  <a:pt x="376478" y="236804"/>
                </a:lnTo>
                <a:lnTo>
                  <a:pt x="397256" y="211594"/>
                </a:lnTo>
                <a:lnTo>
                  <a:pt x="413931" y="181521"/>
                </a:lnTo>
                <a:lnTo>
                  <a:pt x="425627" y="147815"/>
                </a:lnTo>
                <a:lnTo>
                  <a:pt x="437121" y="178841"/>
                </a:lnTo>
                <a:lnTo>
                  <a:pt x="453250" y="206959"/>
                </a:lnTo>
                <a:lnTo>
                  <a:pt x="473202" y="230746"/>
                </a:lnTo>
                <a:lnTo>
                  <a:pt x="496189" y="248831"/>
                </a:lnTo>
                <a:lnTo>
                  <a:pt x="508812" y="233603"/>
                </a:lnTo>
                <a:close/>
              </a:path>
              <a:path w="621029" h="330200">
                <a:moveTo>
                  <a:pt x="553008" y="8534"/>
                </a:moveTo>
                <a:lnTo>
                  <a:pt x="534073" y="8534"/>
                </a:lnTo>
                <a:lnTo>
                  <a:pt x="534073" y="122923"/>
                </a:lnTo>
                <a:lnTo>
                  <a:pt x="472046" y="122923"/>
                </a:lnTo>
                <a:lnTo>
                  <a:pt x="472046" y="139636"/>
                </a:lnTo>
                <a:lnTo>
                  <a:pt x="534073" y="139636"/>
                </a:lnTo>
                <a:lnTo>
                  <a:pt x="534073" y="312712"/>
                </a:lnTo>
                <a:lnTo>
                  <a:pt x="553008" y="312712"/>
                </a:lnTo>
                <a:lnTo>
                  <a:pt x="553008" y="8534"/>
                </a:lnTo>
                <a:close/>
              </a:path>
              <a:path w="621029" h="330200">
                <a:moveTo>
                  <a:pt x="620610" y="368"/>
                </a:moveTo>
                <a:lnTo>
                  <a:pt x="601662" y="368"/>
                </a:lnTo>
                <a:lnTo>
                  <a:pt x="601662" y="330174"/>
                </a:lnTo>
                <a:lnTo>
                  <a:pt x="620610" y="330174"/>
                </a:lnTo>
                <a:lnTo>
                  <a:pt x="620610" y="368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68012" y="486629"/>
            <a:ext cx="249905" cy="296547"/>
          </a:xfrm>
          <a:custGeom>
            <a:avLst/>
            <a:gdLst/>
            <a:ahLst/>
            <a:cxnLst/>
            <a:rect l="l" t="t" r="r" b="b"/>
            <a:pathLst>
              <a:path w="275589" h="327025">
                <a:moveTo>
                  <a:pt x="262207" y="51624"/>
                </a:moveTo>
                <a:lnTo>
                  <a:pt x="242523" y="51624"/>
                </a:lnTo>
                <a:lnTo>
                  <a:pt x="242523" y="0"/>
                </a:lnTo>
                <a:lnTo>
                  <a:pt x="262207" y="0"/>
                </a:lnTo>
                <a:lnTo>
                  <a:pt x="262207" y="51624"/>
                </a:lnTo>
                <a:close/>
              </a:path>
              <a:path w="275589" h="327025">
                <a:moveTo>
                  <a:pt x="7427" y="177157"/>
                </a:moveTo>
                <a:lnTo>
                  <a:pt x="0" y="160815"/>
                </a:lnTo>
                <a:lnTo>
                  <a:pt x="56423" y="140940"/>
                </a:lnTo>
                <a:lnTo>
                  <a:pt x="100138" y="112951"/>
                </a:lnTo>
                <a:lnTo>
                  <a:pt x="129159" y="77512"/>
                </a:lnTo>
                <a:lnTo>
                  <a:pt x="141502" y="35282"/>
                </a:lnTo>
                <a:lnTo>
                  <a:pt x="15598" y="35282"/>
                </a:lnTo>
                <a:lnTo>
                  <a:pt x="15598" y="18569"/>
                </a:lnTo>
                <a:lnTo>
                  <a:pt x="162672" y="18569"/>
                </a:lnTo>
                <a:lnTo>
                  <a:pt x="162399" y="27129"/>
                </a:lnTo>
                <a:lnTo>
                  <a:pt x="161604" y="35515"/>
                </a:lnTo>
                <a:lnTo>
                  <a:pt x="160322" y="43691"/>
                </a:lnTo>
                <a:lnTo>
                  <a:pt x="158587" y="51624"/>
                </a:lnTo>
                <a:lnTo>
                  <a:pt x="262207" y="51624"/>
                </a:lnTo>
                <a:lnTo>
                  <a:pt x="262207" y="67965"/>
                </a:lnTo>
                <a:lnTo>
                  <a:pt x="153759" y="67965"/>
                </a:lnTo>
                <a:lnTo>
                  <a:pt x="132670" y="104821"/>
                </a:lnTo>
                <a:lnTo>
                  <a:pt x="100370" y="135514"/>
                </a:lnTo>
                <a:lnTo>
                  <a:pt x="58181" y="159730"/>
                </a:lnTo>
                <a:lnTo>
                  <a:pt x="7427" y="177157"/>
                </a:lnTo>
                <a:close/>
              </a:path>
              <a:path w="275589" h="327025">
                <a:moveTo>
                  <a:pt x="262207" y="170100"/>
                </a:moveTo>
                <a:lnTo>
                  <a:pt x="242523" y="170100"/>
                </a:lnTo>
                <a:lnTo>
                  <a:pt x="242523" y="130360"/>
                </a:lnTo>
                <a:lnTo>
                  <a:pt x="148188" y="130360"/>
                </a:lnTo>
                <a:lnTo>
                  <a:pt x="148188" y="114019"/>
                </a:lnTo>
                <a:lnTo>
                  <a:pt x="242523" y="114019"/>
                </a:lnTo>
                <a:lnTo>
                  <a:pt x="242523" y="67965"/>
                </a:lnTo>
                <a:lnTo>
                  <a:pt x="262207" y="67965"/>
                </a:lnTo>
                <a:lnTo>
                  <a:pt x="262207" y="170100"/>
                </a:lnTo>
                <a:close/>
              </a:path>
              <a:path w="275589" h="327025">
                <a:moveTo>
                  <a:pt x="275577" y="326459"/>
                </a:moveTo>
                <a:lnTo>
                  <a:pt x="54224" y="326459"/>
                </a:lnTo>
                <a:lnTo>
                  <a:pt x="54224" y="245494"/>
                </a:lnTo>
                <a:lnTo>
                  <a:pt x="242894" y="245494"/>
                </a:lnTo>
                <a:lnTo>
                  <a:pt x="242894" y="203526"/>
                </a:lnTo>
                <a:lnTo>
                  <a:pt x="53110" y="203526"/>
                </a:lnTo>
                <a:lnTo>
                  <a:pt x="53110" y="186813"/>
                </a:lnTo>
                <a:lnTo>
                  <a:pt x="262207" y="186813"/>
                </a:lnTo>
                <a:lnTo>
                  <a:pt x="262207" y="261464"/>
                </a:lnTo>
                <a:lnTo>
                  <a:pt x="73536" y="261464"/>
                </a:lnTo>
                <a:lnTo>
                  <a:pt x="73536" y="310118"/>
                </a:lnTo>
                <a:lnTo>
                  <a:pt x="275577" y="310118"/>
                </a:lnTo>
                <a:lnTo>
                  <a:pt x="275577" y="326459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568424" y="486292"/>
            <a:ext cx="282151" cy="299426"/>
          </a:xfrm>
          <a:custGeom>
            <a:avLst/>
            <a:gdLst/>
            <a:ahLst/>
            <a:cxnLst/>
            <a:rect l="l" t="t" r="r" b="b"/>
            <a:pathLst>
              <a:path w="311150" h="330200">
                <a:moveTo>
                  <a:pt x="173814" y="184213"/>
                </a:moveTo>
                <a:lnTo>
                  <a:pt x="154130" y="182356"/>
                </a:lnTo>
                <a:lnTo>
                  <a:pt x="159829" y="140406"/>
                </a:lnTo>
                <a:lnTo>
                  <a:pt x="162951" y="104966"/>
                </a:lnTo>
                <a:lnTo>
                  <a:pt x="164262" y="76281"/>
                </a:lnTo>
                <a:lnTo>
                  <a:pt x="164529" y="54595"/>
                </a:lnTo>
                <a:lnTo>
                  <a:pt x="18941" y="54595"/>
                </a:lnTo>
                <a:lnTo>
                  <a:pt x="18941" y="38254"/>
                </a:lnTo>
                <a:lnTo>
                  <a:pt x="183842" y="38254"/>
                </a:lnTo>
                <a:lnTo>
                  <a:pt x="183812" y="54595"/>
                </a:lnTo>
                <a:lnTo>
                  <a:pt x="183685" y="72080"/>
                </a:lnTo>
                <a:lnTo>
                  <a:pt x="182588" y="101623"/>
                </a:lnTo>
                <a:lnTo>
                  <a:pt x="179611" y="139036"/>
                </a:lnTo>
                <a:lnTo>
                  <a:pt x="173814" y="184213"/>
                </a:lnTo>
                <a:close/>
              </a:path>
              <a:path w="311150" h="330200">
                <a:moveTo>
                  <a:pt x="3342" y="254408"/>
                </a:moveTo>
                <a:lnTo>
                  <a:pt x="0" y="236952"/>
                </a:lnTo>
                <a:lnTo>
                  <a:pt x="56406" y="236639"/>
                </a:lnTo>
                <a:lnTo>
                  <a:pt x="76508" y="236209"/>
                </a:lnTo>
                <a:lnTo>
                  <a:pt x="76508" y="132589"/>
                </a:lnTo>
                <a:lnTo>
                  <a:pt x="95820" y="132589"/>
                </a:lnTo>
                <a:lnTo>
                  <a:pt x="95820" y="235466"/>
                </a:lnTo>
                <a:lnTo>
                  <a:pt x="211028" y="235466"/>
                </a:lnTo>
                <a:lnTo>
                  <a:pt x="211697" y="242152"/>
                </a:lnTo>
                <a:lnTo>
                  <a:pt x="157885" y="248401"/>
                </a:lnTo>
                <a:lnTo>
                  <a:pt x="103480" y="252040"/>
                </a:lnTo>
                <a:lnTo>
                  <a:pt x="51096" y="253798"/>
                </a:lnTo>
                <a:lnTo>
                  <a:pt x="3342" y="254408"/>
                </a:lnTo>
                <a:close/>
              </a:path>
              <a:path w="311150" h="330200">
                <a:moveTo>
                  <a:pt x="211028" y="235466"/>
                </a:moveTo>
                <a:lnTo>
                  <a:pt x="95820" y="235466"/>
                </a:lnTo>
                <a:lnTo>
                  <a:pt x="124923" y="234399"/>
                </a:lnTo>
                <a:lnTo>
                  <a:pt x="153991" y="232774"/>
                </a:lnTo>
                <a:lnTo>
                  <a:pt x="182571" y="230452"/>
                </a:lnTo>
                <a:lnTo>
                  <a:pt x="210211" y="227296"/>
                </a:lnTo>
                <a:lnTo>
                  <a:pt x="211028" y="235466"/>
                </a:lnTo>
                <a:close/>
              </a:path>
              <a:path w="311150" h="330200">
                <a:moveTo>
                  <a:pt x="252922" y="330173"/>
                </a:moveTo>
                <a:lnTo>
                  <a:pt x="233238" y="330173"/>
                </a:lnTo>
                <a:lnTo>
                  <a:pt x="233238" y="0"/>
                </a:lnTo>
                <a:lnTo>
                  <a:pt x="252922" y="0"/>
                </a:lnTo>
                <a:lnTo>
                  <a:pt x="252922" y="141131"/>
                </a:lnTo>
                <a:lnTo>
                  <a:pt x="310860" y="141131"/>
                </a:lnTo>
                <a:lnTo>
                  <a:pt x="310860" y="158958"/>
                </a:lnTo>
                <a:lnTo>
                  <a:pt x="252922" y="158958"/>
                </a:lnTo>
                <a:lnTo>
                  <a:pt x="252922" y="330173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717141" y="507514"/>
            <a:ext cx="358735" cy="259118"/>
          </a:xfrm>
          <a:custGeom>
            <a:avLst/>
            <a:gdLst/>
            <a:ahLst/>
            <a:cxnLst/>
            <a:rect l="l" t="t" r="r" b="b"/>
            <a:pathLst>
              <a:path w="395605" h="285750">
                <a:moveTo>
                  <a:pt x="186080" y="141503"/>
                </a:moveTo>
                <a:lnTo>
                  <a:pt x="179400" y="79438"/>
                </a:lnTo>
                <a:lnTo>
                  <a:pt x="163576" y="42341"/>
                </a:lnTo>
                <a:lnTo>
                  <a:pt x="160540" y="35229"/>
                </a:lnTo>
                <a:lnTo>
                  <a:pt x="134454" y="11696"/>
                </a:lnTo>
                <a:lnTo>
                  <a:pt x="134454" y="141503"/>
                </a:lnTo>
                <a:lnTo>
                  <a:pt x="131305" y="189877"/>
                </a:lnTo>
                <a:lnTo>
                  <a:pt x="122618" y="220980"/>
                </a:lnTo>
                <a:lnTo>
                  <a:pt x="109537" y="237604"/>
                </a:lnTo>
                <a:lnTo>
                  <a:pt x="93230" y="242519"/>
                </a:lnTo>
                <a:lnTo>
                  <a:pt x="76695" y="237604"/>
                </a:lnTo>
                <a:lnTo>
                  <a:pt x="63512" y="220980"/>
                </a:lnTo>
                <a:lnTo>
                  <a:pt x="54787" y="189877"/>
                </a:lnTo>
                <a:lnTo>
                  <a:pt x="51625" y="141503"/>
                </a:lnTo>
                <a:lnTo>
                  <a:pt x="54787" y="93573"/>
                </a:lnTo>
                <a:lnTo>
                  <a:pt x="63512" y="63093"/>
                </a:lnTo>
                <a:lnTo>
                  <a:pt x="76695" y="47028"/>
                </a:lnTo>
                <a:lnTo>
                  <a:pt x="93230" y="42341"/>
                </a:lnTo>
                <a:lnTo>
                  <a:pt x="109537" y="47028"/>
                </a:lnTo>
                <a:lnTo>
                  <a:pt x="122618" y="63093"/>
                </a:lnTo>
                <a:lnTo>
                  <a:pt x="131305" y="93573"/>
                </a:lnTo>
                <a:lnTo>
                  <a:pt x="134454" y="141503"/>
                </a:lnTo>
                <a:lnTo>
                  <a:pt x="134454" y="11696"/>
                </a:lnTo>
                <a:lnTo>
                  <a:pt x="131241" y="8788"/>
                </a:lnTo>
                <a:lnTo>
                  <a:pt x="93230" y="0"/>
                </a:lnTo>
                <a:lnTo>
                  <a:pt x="55003" y="8737"/>
                </a:lnTo>
                <a:lnTo>
                  <a:pt x="25590" y="35102"/>
                </a:lnTo>
                <a:lnTo>
                  <a:pt x="6680" y="79286"/>
                </a:lnTo>
                <a:lnTo>
                  <a:pt x="0" y="141503"/>
                </a:lnTo>
                <a:lnTo>
                  <a:pt x="6680" y="203911"/>
                </a:lnTo>
                <a:lnTo>
                  <a:pt x="25590" y="248881"/>
                </a:lnTo>
                <a:lnTo>
                  <a:pt x="55003" y="276098"/>
                </a:lnTo>
                <a:lnTo>
                  <a:pt x="93230" y="285229"/>
                </a:lnTo>
                <a:lnTo>
                  <a:pt x="131241" y="276098"/>
                </a:lnTo>
                <a:lnTo>
                  <a:pt x="160540" y="248881"/>
                </a:lnTo>
                <a:lnTo>
                  <a:pt x="163207" y="242519"/>
                </a:lnTo>
                <a:lnTo>
                  <a:pt x="179400" y="203911"/>
                </a:lnTo>
                <a:lnTo>
                  <a:pt x="186080" y="141503"/>
                </a:lnTo>
                <a:close/>
              </a:path>
              <a:path w="395605" h="285750">
                <a:moveTo>
                  <a:pt x="395173" y="233984"/>
                </a:moveTo>
                <a:lnTo>
                  <a:pt x="335381" y="233984"/>
                </a:lnTo>
                <a:lnTo>
                  <a:pt x="325018" y="234238"/>
                </a:lnTo>
                <a:lnTo>
                  <a:pt x="313512" y="234911"/>
                </a:lnTo>
                <a:lnTo>
                  <a:pt x="301802" y="235864"/>
                </a:lnTo>
                <a:lnTo>
                  <a:pt x="290817" y="236956"/>
                </a:lnTo>
                <a:lnTo>
                  <a:pt x="326237" y="199478"/>
                </a:lnTo>
                <a:lnTo>
                  <a:pt x="355295" y="161099"/>
                </a:lnTo>
                <a:lnTo>
                  <a:pt x="374954" y="122567"/>
                </a:lnTo>
                <a:lnTo>
                  <a:pt x="382181" y="84683"/>
                </a:lnTo>
                <a:lnTo>
                  <a:pt x="375970" y="49822"/>
                </a:lnTo>
                <a:lnTo>
                  <a:pt x="358406" y="23114"/>
                </a:lnTo>
                <a:lnTo>
                  <a:pt x="331101" y="6019"/>
                </a:lnTo>
                <a:lnTo>
                  <a:pt x="295643" y="0"/>
                </a:lnTo>
                <a:lnTo>
                  <a:pt x="269722" y="2743"/>
                </a:lnTo>
                <a:lnTo>
                  <a:pt x="247408" y="10769"/>
                </a:lnTo>
                <a:lnTo>
                  <a:pt x="227380" y="23812"/>
                </a:lnTo>
                <a:lnTo>
                  <a:pt x="208356" y="41592"/>
                </a:lnTo>
                <a:lnTo>
                  <a:pt x="238074" y="71310"/>
                </a:lnTo>
                <a:lnTo>
                  <a:pt x="248945" y="60477"/>
                </a:lnTo>
                <a:lnTo>
                  <a:pt x="260959" y="51485"/>
                </a:lnTo>
                <a:lnTo>
                  <a:pt x="274167" y="45351"/>
                </a:lnTo>
                <a:lnTo>
                  <a:pt x="288582" y="43078"/>
                </a:lnTo>
                <a:lnTo>
                  <a:pt x="305993" y="46126"/>
                </a:lnTo>
                <a:lnTo>
                  <a:pt x="318947" y="54914"/>
                </a:lnTo>
                <a:lnTo>
                  <a:pt x="327025" y="68935"/>
                </a:lnTo>
                <a:lnTo>
                  <a:pt x="329806" y="87655"/>
                </a:lnTo>
                <a:lnTo>
                  <a:pt x="321741" y="121234"/>
                </a:lnTo>
                <a:lnTo>
                  <a:pt x="298373" y="158864"/>
                </a:lnTo>
                <a:lnTo>
                  <a:pt x="261023" y="201091"/>
                </a:lnTo>
                <a:lnTo>
                  <a:pt x="210959" y="248462"/>
                </a:lnTo>
                <a:lnTo>
                  <a:pt x="210959" y="280035"/>
                </a:lnTo>
                <a:lnTo>
                  <a:pt x="395173" y="280035"/>
                </a:lnTo>
                <a:lnTo>
                  <a:pt x="395173" y="233984"/>
                </a:lnTo>
                <a:close/>
              </a:path>
            </a:pathLst>
          </a:custGeom>
          <a:solidFill>
            <a:srgbClr val="C1C1C1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153724" y="103727"/>
            <a:ext cx="274665" cy="149137"/>
            <a:chOff x="7615911" y="114387"/>
            <a:chExt cx="302895" cy="164465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15911" y="114387"/>
              <a:ext cx="137267" cy="16418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83307" y="114387"/>
              <a:ext cx="135128" cy="164364"/>
            </a:xfrm>
            <a:prstGeom prst="rect">
              <a:avLst/>
            </a:prstGeom>
          </p:spPr>
        </p:pic>
      </p:grpSp>
      <p:sp>
        <p:nvSpPr>
          <p:cNvPr id="17" name="object 17"/>
          <p:cNvSpPr/>
          <p:nvPr/>
        </p:nvSpPr>
        <p:spPr>
          <a:xfrm>
            <a:off x="8555437" y="103888"/>
            <a:ext cx="21881" cy="19002"/>
          </a:xfrm>
          <a:custGeom>
            <a:avLst/>
            <a:gdLst/>
            <a:ahLst/>
            <a:cxnLst/>
            <a:rect l="l" t="t" r="r" b="b"/>
            <a:pathLst>
              <a:path w="24129" h="20955">
                <a:moveTo>
                  <a:pt x="23531" y="20501"/>
                </a:moveTo>
                <a:lnTo>
                  <a:pt x="0" y="20501"/>
                </a:lnTo>
                <a:lnTo>
                  <a:pt x="0" y="0"/>
                </a:lnTo>
                <a:lnTo>
                  <a:pt x="23531" y="0"/>
                </a:lnTo>
                <a:lnTo>
                  <a:pt x="23531" y="20501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458595" y="109946"/>
            <a:ext cx="122649" cy="140500"/>
          </a:xfrm>
          <a:custGeom>
            <a:avLst/>
            <a:gdLst/>
            <a:ahLst/>
            <a:cxnLst/>
            <a:rect l="l" t="t" r="r" b="b"/>
            <a:pathLst>
              <a:path w="135254" h="154940">
                <a:moveTo>
                  <a:pt x="130314" y="13970"/>
                </a:moveTo>
                <a:lnTo>
                  <a:pt x="106794" y="13970"/>
                </a:lnTo>
                <a:lnTo>
                  <a:pt x="106794" y="31750"/>
                </a:lnTo>
                <a:lnTo>
                  <a:pt x="106794" y="43180"/>
                </a:lnTo>
                <a:lnTo>
                  <a:pt x="77546" y="43180"/>
                </a:lnTo>
                <a:lnTo>
                  <a:pt x="77546" y="36830"/>
                </a:lnTo>
                <a:lnTo>
                  <a:pt x="77546" y="31750"/>
                </a:lnTo>
                <a:lnTo>
                  <a:pt x="106794" y="31750"/>
                </a:lnTo>
                <a:lnTo>
                  <a:pt x="106794" y="13970"/>
                </a:lnTo>
                <a:lnTo>
                  <a:pt x="77546" y="13970"/>
                </a:lnTo>
                <a:lnTo>
                  <a:pt x="77546" y="0"/>
                </a:lnTo>
                <a:lnTo>
                  <a:pt x="54559" y="0"/>
                </a:lnTo>
                <a:lnTo>
                  <a:pt x="54559" y="13970"/>
                </a:lnTo>
                <a:lnTo>
                  <a:pt x="54559" y="19050"/>
                </a:lnTo>
                <a:lnTo>
                  <a:pt x="54559" y="36830"/>
                </a:lnTo>
                <a:lnTo>
                  <a:pt x="54559" y="43180"/>
                </a:lnTo>
                <a:lnTo>
                  <a:pt x="54559" y="54610"/>
                </a:lnTo>
                <a:lnTo>
                  <a:pt x="23355" y="54610"/>
                </a:lnTo>
                <a:lnTo>
                  <a:pt x="23355" y="36830"/>
                </a:lnTo>
                <a:lnTo>
                  <a:pt x="54559" y="36830"/>
                </a:lnTo>
                <a:lnTo>
                  <a:pt x="54559" y="19050"/>
                </a:lnTo>
                <a:lnTo>
                  <a:pt x="23355" y="19050"/>
                </a:lnTo>
                <a:lnTo>
                  <a:pt x="23355" y="0"/>
                </a:lnTo>
                <a:lnTo>
                  <a:pt x="0" y="0"/>
                </a:lnTo>
                <a:lnTo>
                  <a:pt x="0" y="72390"/>
                </a:lnTo>
                <a:lnTo>
                  <a:pt x="77546" y="72390"/>
                </a:lnTo>
                <a:lnTo>
                  <a:pt x="77546" y="62230"/>
                </a:lnTo>
                <a:lnTo>
                  <a:pt x="106794" y="62230"/>
                </a:lnTo>
                <a:lnTo>
                  <a:pt x="106794" y="77470"/>
                </a:lnTo>
                <a:lnTo>
                  <a:pt x="130314" y="77470"/>
                </a:lnTo>
                <a:lnTo>
                  <a:pt x="130314" y="19050"/>
                </a:lnTo>
                <a:lnTo>
                  <a:pt x="130314" y="13970"/>
                </a:lnTo>
                <a:close/>
              </a:path>
              <a:path w="135254" h="154940">
                <a:moveTo>
                  <a:pt x="134950" y="137160"/>
                </a:moveTo>
                <a:lnTo>
                  <a:pt x="45466" y="137160"/>
                </a:lnTo>
                <a:lnTo>
                  <a:pt x="45466" y="127000"/>
                </a:lnTo>
                <a:lnTo>
                  <a:pt x="130314" y="127000"/>
                </a:lnTo>
                <a:lnTo>
                  <a:pt x="130314" y="110490"/>
                </a:lnTo>
                <a:lnTo>
                  <a:pt x="130314" y="101600"/>
                </a:lnTo>
                <a:lnTo>
                  <a:pt x="130314" y="83820"/>
                </a:lnTo>
                <a:lnTo>
                  <a:pt x="21932" y="83820"/>
                </a:lnTo>
                <a:lnTo>
                  <a:pt x="21932" y="101600"/>
                </a:lnTo>
                <a:lnTo>
                  <a:pt x="106972" y="101600"/>
                </a:lnTo>
                <a:lnTo>
                  <a:pt x="106972" y="110490"/>
                </a:lnTo>
                <a:lnTo>
                  <a:pt x="22288" y="110490"/>
                </a:lnTo>
                <a:lnTo>
                  <a:pt x="22288" y="127000"/>
                </a:lnTo>
                <a:lnTo>
                  <a:pt x="22288" y="137160"/>
                </a:lnTo>
                <a:lnTo>
                  <a:pt x="22288" y="154940"/>
                </a:lnTo>
                <a:lnTo>
                  <a:pt x="134950" y="154940"/>
                </a:lnTo>
                <a:lnTo>
                  <a:pt x="134950" y="13716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46248" y="103564"/>
            <a:ext cx="434529" cy="149045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9139255" y="209934"/>
            <a:ext cx="35701" cy="63340"/>
          </a:xfrm>
          <a:custGeom>
            <a:avLst/>
            <a:gdLst/>
            <a:ahLst/>
            <a:cxnLst/>
            <a:rect l="l" t="t" r="r" b="b"/>
            <a:pathLst>
              <a:path w="39370" h="69850">
                <a:moveTo>
                  <a:pt x="5526" y="69703"/>
                </a:moveTo>
                <a:lnTo>
                  <a:pt x="0" y="55441"/>
                </a:lnTo>
                <a:lnTo>
                  <a:pt x="9133" y="50898"/>
                </a:lnTo>
                <a:lnTo>
                  <a:pt x="15843" y="45169"/>
                </a:lnTo>
                <a:lnTo>
                  <a:pt x="19980" y="38470"/>
                </a:lnTo>
                <a:lnTo>
                  <a:pt x="21392" y="31018"/>
                </a:lnTo>
                <a:lnTo>
                  <a:pt x="11231" y="31018"/>
                </a:lnTo>
                <a:lnTo>
                  <a:pt x="3387" y="25492"/>
                </a:lnTo>
                <a:lnTo>
                  <a:pt x="3387" y="6061"/>
                </a:lnTo>
                <a:lnTo>
                  <a:pt x="11052" y="0"/>
                </a:lnTo>
                <a:lnTo>
                  <a:pt x="20322" y="0"/>
                </a:lnTo>
                <a:lnTo>
                  <a:pt x="28389" y="1757"/>
                </a:lnTo>
                <a:lnTo>
                  <a:pt x="34316" y="6841"/>
                </a:lnTo>
                <a:lnTo>
                  <a:pt x="37971" y="14966"/>
                </a:lnTo>
                <a:lnTo>
                  <a:pt x="39219" y="25849"/>
                </a:lnTo>
                <a:lnTo>
                  <a:pt x="36963" y="40497"/>
                </a:lnTo>
                <a:lnTo>
                  <a:pt x="30395" y="52923"/>
                </a:lnTo>
                <a:lnTo>
                  <a:pt x="19815" y="62776"/>
                </a:lnTo>
                <a:lnTo>
                  <a:pt x="5526" y="69703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233366" y="103564"/>
            <a:ext cx="585608" cy="149713"/>
            <a:chOff x="8806517" y="114208"/>
            <a:chExt cx="645795" cy="165100"/>
          </a:xfrm>
        </p:grpSpPr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06517" y="114387"/>
              <a:ext cx="470989" cy="16436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99612" y="114208"/>
              <a:ext cx="152599" cy="164186"/>
            </a:xfrm>
            <a:prstGeom prst="rect">
              <a:avLst/>
            </a:prstGeom>
          </p:spPr>
        </p:pic>
      </p:grpSp>
      <p:pic>
        <p:nvPicPr>
          <p:cNvPr id="24" name="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874216" y="103727"/>
            <a:ext cx="285160" cy="147106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218679" y="103727"/>
            <a:ext cx="276269" cy="149208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429607" y="2682272"/>
            <a:ext cx="397742" cy="209562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3872073" y="2693252"/>
            <a:ext cx="137045" cy="61037"/>
          </a:xfrm>
          <a:custGeom>
            <a:avLst/>
            <a:gdLst/>
            <a:ahLst/>
            <a:cxnLst/>
            <a:rect l="l" t="t" r="r" b="b"/>
            <a:pathLst>
              <a:path w="151130" h="67310">
                <a:moveTo>
                  <a:pt x="151130" y="55880"/>
                </a:moveTo>
                <a:lnTo>
                  <a:pt x="13462" y="55880"/>
                </a:lnTo>
                <a:lnTo>
                  <a:pt x="13462" y="11430"/>
                </a:lnTo>
                <a:lnTo>
                  <a:pt x="148590" y="11430"/>
                </a:lnTo>
                <a:lnTo>
                  <a:pt x="148590" y="0"/>
                </a:lnTo>
                <a:lnTo>
                  <a:pt x="0" y="0"/>
                </a:lnTo>
                <a:lnTo>
                  <a:pt x="0" y="11430"/>
                </a:lnTo>
                <a:lnTo>
                  <a:pt x="0" y="55880"/>
                </a:lnTo>
                <a:lnTo>
                  <a:pt x="0" y="67310"/>
                </a:lnTo>
                <a:lnTo>
                  <a:pt x="151130" y="67310"/>
                </a:lnTo>
                <a:lnTo>
                  <a:pt x="151130" y="5588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846513" y="2692273"/>
            <a:ext cx="396739" cy="194626"/>
            <a:chOff x="2866015" y="2968978"/>
            <a:chExt cx="437515" cy="214629"/>
          </a:xfrm>
        </p:grpSpPr>
        <p:sp>
          <p:nvSpPr>
            <p:cNvPr id="29" name="object 29"/>
            <p:cNvSpPr/>
            <p:nvPr/>
          </p:nvSpPr>
          <p:spPr>
            <a:xfrm>
              <a:off x="2866009" y="3059150"/>
              <a:ext cx="204470" cy="124460"/>
            </a:xfrm>
            <a:custGeom>
              <a:avLst/>
              <a:gdLst/>
              <a:ahLst/>
              <a:cxnLst/>
              <a:rect l="l" t="t" r="r" b="b"/>
              <a:pathLst>
                <a:path w="204469" h="124460">
                  <a:moveTo>
                    <a:pt x="184150" y="112839"/>
                  </a:moveTo>
                  <a:lnTo>
                    <a:pt x="39116" y="112839"/>
                  </a:lnTo>
                  <a:lnTo>
                    <a:pt x="39116" y="83629"/>
                  </a:lnTo>
                  <a:lnTo>
                    <a:pt x="176784" y="83629"/>
                  </a:lnTo>
                  <a:lnTo>
                    <a:pt x="176784" y="73469"/>
                  </a:lnTo>
                  <a:lnTo>
                    <a:pt x="176784" y="46799"/>
                  </a:lnTo>
                  <a:lnTo>
                    <a:pt x="176784" y="35369"/>
                  </a:lnTo>
                  <a:lnTo>
                    <a:pt x="25400" y="35369"/>
                  </a:lnTo>
                  <a:lnTo>
                    <a:pt x="25400" y="46799"/>
                  </a:lnTo>
                  <a:lnTo>
                    <a:pt x="163576" y="46799"/>
                  </a:lnTo>
                  <a:lnTo>
                    <a:pt x="163576" y="73469"/>
                  </a:lnTo>
                  <a:lnTo>
                    <a:pt x="25908" y="73469"/>
                  </a:lnTo>
                  <a:lnTo>
                    <a:pt x="25908" y="83629"/>
                  </a:lnTo>
                  <a:lnTo>
                    <a:pt x="25908" y="112839"/>
                  </a:lnTo>
                  <a:lnTo>
                    <a:pt x="25908" y="124269"/>
                  </a:lnTo>
                  <a:lnTo>
                    <a:pt x="184150" y="124269"/>
                  </a:lnTo>
                  <a:lnTo>
                    <a:pt x="184150" y="112839"/>
                  </a:lnTo>
                  <a:close/>
                </a:path>
                <a:path w="204469" h="124460">
                  <a:moveTo>
                    <a:pt x="203962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203962" y="11430"/>
                  </a:lnTo>
                  <a:lnTo>
                    <a:pt x="203962" y="0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99444" y="2968978"/>
              <a:ext cx="203964" cy="211838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4332123" y="2682502"/>
            <a:ext cx="408255" cy="209598"/>
            <a:chOff x="3401535" y="2958204"/>
            <a:chExt cx="450215" cy="231140"/>
          </a:xfrm>
        </p:grpSpPr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01535" y="2970396"/>
              <a:ext cx="209256" cy="21789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38774" y="2958204"/>
              <a:ext cx="212558" cy="230846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809655" y="2689873"/>
            <a:ext cx="91632" cy="226606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4975678" y="2682502"/>
            <a:ext cx="382919" cy="209598"/>
            <a:chOff x="4111233" y="2958204"/>
            <a:chExt cx="422275" cy="231140"/>
          </a:xfrm>
        </p:grpSpPr>
        <p:pic>
          <p:nvPicPr>
            <p:cNvPr id="36" name="object 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11233" y="2967856"/>
              <a:ext cx="210018" cy="22094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45932" y="2958204"/>
              <a:ext cx="187412" cy="230846"/>
            </a:xfrm>
            <a:prstGeom prst="rect">
              <a:avLst/>
            </a:prstGeom>
          </p:spPr>
        </p:pic>
      </p:grpSp>
      <p:pic>
        <p:nvPicPr>
          <p:cNvPr id="38" name="object 3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400644" y="2684671"/>
            <a:ext cx="192786" cy="204533"/>
          </a:xfrm>
          <a:prstGeom prst="rect">
            <a:avLst/>
          </a:prstGeom>
        </p:spPr>
      </p:pic>
      <p:sp>
        <p:nvSpPr>
          <p:cNvPr id="39" name="object 39"/>
          <p:cNvSpPr/>
          <p:nvPr/>
        </p:nvSpPr>
        <p:spPr>
          <a:xfrm>
            <a:off x="5639952" y="2692101"/>
            <a:ext cx="137621" cy="67947"/>
          </a:xfrm>
          <a:custGeom>
            <a:avLst/>
            <a:gdLst/>
            <a:ahLst/>
            <a:cxnLst/>
            <a:rect l="l" t="t" r="r" b="b"/>
            <a:pathLst>
              <a:path w="151764" h="74930">
                <a:moveTo>
                  <a:pt x="151638" y="63500"/>
                </a:moveTo>
                <a:lnTo>
                  <a:pt x="13462" y="63500"/>
                </a:lnTo>
                <a:lnTo>
                  <a:pt x="13462" y="0"/>
                </a:lnTo>
                <a:lnTo>
                  <a:pt x="0" y="0"/>
                </a:lnTo>
                <a:lnTo>
                  <a:pt x="0" y="63500"/>
                </a:lnTo>
                <a:lnTo>
                  <a:pt x="0" y="74930"/>
                </a:lnTo>
                <a:lnTo>
                  <a:pt x="151638" y="74930"/>
                </a:lnTo>
                <a:lnTo>
                  <a:pt x="151638" y="6350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613694" y="2791545"/>
            <a:ext cx="185989" cy="93283"/>
          </a:xfrm>
          <a:custGeom>
            <a:avLst/>
            <a:gdLst/>
            <a:ahLst/>
            <a:cxnLst/>
            <a:rect l="l" t="t" r="r" b="b"/>
            <a:pathLst>
              <a:path w="205104" h="102869">
                <a:moveTo>
                  <a:pt x="181864" y="90995"/>
                </a:moveTo>
                <a:lnTo>
                  <a:pt x="41402" y="90995"/>
                </a:lnTo>
                <a:lnTo>
                  <a:pt x="41402" y="36385"/>
                </a:lnTo>
                <a:lnTo>
                  <a:pt x="27940" y="36385"/>
                </a:lnTo>
                <a:lnTo>
                  <a:pt x="27940" y="90995"/>
                </a:lnTo>
                <a:lnTo>
                  <a:pt x="27940" y="102425"/>
                </a:lnTo>
                <a:lnTo>
                  <a:pt x="181864" y="102425"/>
                </a:lnTo>
                <a:lnTo>
                  <a:pt x="181864" y="90995"/>
                </a:lnTo>
                <a:close/>
              </a:path>
              <a:path w="205104" h="102869">
                <a:moveTo>
                  <a:pt x="204724" y="0"/>
                </a:moveTo>
                <a:lnTo>
                  <a:pt x="0" y="0"/>
                </a:lnTo>
                <a:lnTo>
                  <a:pt x="0" y="11430"/>
                </a:lnTo>
                <a:lnTo>
                  <a:pt x="204724" y="11430"/>
                </a:lnTo>
                <a:lnTo>
                  <a:pt x="204724" y="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5889923" y="2684672"/>
            <a:ext cx="385223" cy="204991"/>
            <a:chOff x="5119443" y="2960596"/>
            <a:chExt cx="424815" cy="226060"/>
          </a:xfrm>
        </p:grpSpPr>
        <p:pic>
          <p:nvPicPr>
            <p:cNvPr id="42" name="object 4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19443" y="2960596"/>
              <a:ext cx="204218" cy="22580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351602" y="2960850"/>
              <a:ext cx="192280" cy="225554"/>
            </a:xfrm>
            <a:prstGeom prst="rect">
              <a:avLst/>
            </a:prstGeom>
          </p:spPr>
        </p:pic>
      </p:grpSp>
      <p:pic>
        <p:nvPicPr>
          <p:cNvPr id="44" name="object 4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316956" y="2684671"/>
            <a:ext cx="169753" cy="204763"/>
          </a:xfrm>
          <a:prstGeom prst="rect">
            <a:avLst/>
          </a:prstGeom>
        </p:spPr>
      </p:pic>
      <p:sp>
        <p:nvSpPr>
          <p:cNvPr id="45" name="object 45"/>
          <p:cNvSpPr/>
          <p:nvPr/>
        </p:nvSpPr>
        <p:spPr>
          <a:xfrm>
            <a:off x="6743766" y="2684672"/>
            <a:ext cx="12668" cy="204991"/>
          </a:xfrm>
          <a:custGeom>
            <a:avLst/>
            <a:gdLst/>
            <a:ahLst/>
            <a:cxnLst/>
            <a:rect l="l" t="t" r="r" b="b"/>
            <a:pathLst>
              <a:path w="13970" h="226060">
                <a:moveTo>
                  <a:pt x="13462" y="226062"/>
                </a:moveTo>
                <a:lnTo>
                  <a:pt x="0" y="226062"/>
                </a:lnTo>
                <a:lnTo>
                  <a:pt x="0" y="0"/>
                </a:lnTo>
                <a:lnTo>
                  <a:pt x="13462" y="0"/>
                </a:lnTo>
                <a:lnTo>
                  <a:pt x="13462" y="226062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602571" y="2702466"/>
            <a:ext cx="94433" cy="137045"/>
          </a:xfrm>
          <a:custGeom>
            <a:avLst/>
            <a:gdLst/>
            <a:ahLst/>
            <a:cxnLst/>
            <a:rect l="l" t="t" r="r" b="b"/>
            <a:pathLst>
              <a:path w="104139" h="151130">
                <a:moveTo>
                  <a:pt x="103632" y="73850"/>
                </a:moveTo>
                <a:lnTo>
                  <a:pt x="90170" y="73850"/>
                </a:lnTo>
                <a:lnTo>
                  <a:pt x="90170" y="139382"/>
                </a:lnTo>
                <a:lnTo>
                  <a:pt x="103632" y="139382"/>
                </a:lnTo>
                <a:lnTo>
                  <a:pt x="103632" y="73850"/>
                </a:lnTo>
                <a:close/>
              </a:path>
              <a:path w="104139" h="151130">
                <a:moveTo>
                  <a:pt x="103632" y="190"/>
                </a:moveTo>
                <a:lnTo>
                  <a:pt x="90170" y="190"/>
                </a:lnTo>
                <a:lnTo>
                  <a:pt x="90170" y="62230"/>
                </a:lnTo>
                <a:lnTo>
                  <a:pt x="13462" y="62230"/>
                </a:lnTo>
                <a:lnTo>
                  <a:pt x="13462" y="0"/>
                </a:lnTo>
                <a:lnTo>
                  <a:pt x="0" y="0"/>
                </a:lnTo>
                <a:lnTo>
                  <a:pt x="0" y="62230"/>
                </a:lnTo>
                <a:lnTo>
                  <a:pt x="0" y="73660"/>
                </a:lnTo>
                <a:lnTo>
                  <a:pt x="0" y="139700"/>
                </a:lnTo>
                <a:lnTo>
                  <a:pt x="0" y="151130"/>
                </a:lnTo>
                <a:lnTo>
                  <a:pt x="103632" y="151130"/>
                </a:lnTo>
                <a:lnTo>
                  <a:pt x="103632" y="139700"/>
                </a:lnTo>
                <a:lnTo>
                  <a:pt x="13462" y="139700"/>
                </a:lnTo>
                <a:lnTo>
                  <a:pt x="13462" y="73660"/>
                </a:lnTo>
                <a:lnTo>
                  <a:pt x="103632" y="73660"/>
                </a:lnTo>
                <a:lnTo>
                  <a:pt x="103632" y="62674"/>
                </a:lnTo>
                <a:lnTo>
                  <a:pt x="103632" y="62230"/>
                </a:lnTo>
                <a:lnTo>
                  <a:pt x="103632" y="19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pic>
        <p:nvPicPr>
          <p:cNvPr id="47" name="object 4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801579" y="2684902"/>
            <a:ext cx="172056" cy="204533"/>
          </a:xfrm>
          <a:prstGeom prst="rect">
            <a:avLst/>
          </a:prstGeom>
        </p:spPr>
      </p:pic>
      <p:grpSp>
        <p:nvGrpSpPr>
          <p:cNvPr id="48" name="object 48"/>
          <p:cNvGrpSpPr/>
          <p:nvPr/>
        </p:nvGrpSpPr>
        <p:grpSpPr>
          <a:xfrm>
            <a:off x="3420164" y="3326959"/>
            <a:ext cx="831482" cy="209598"/>
            <a:chOff x="2395847" y="3668896"/>
            <a:chExt cx="916940" cy="231140"/>
          </a:xfrm>
        </p:grpSpPr>
        <p:pic>
          <p:nvPicPr>
            <p:cNvPr id="49" name="object 4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95847" y="3685660"/>
              <a:ext cx="210018" cy="183347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2637002" y="3671796"/>
              <a:ext cx="207010" cy="226060"/>
            </a:xfrm>
            <a:custGeom>
              <a:avLst/>
              <a:gdLst/>
              <a:ahLst/>
              <a:cxnLst/>
              <a:rect l="l" t="t" r="r" b="b"/>
              <a:pathLst>
                <a:path w="207010" h="226060">
                  <a:moveTo>
                    <a:pt x="55118" y="173230"/>
                  </a:moveTo>
                  <a:lnTo>
                    <a:pt x="32790" y="167769"/>
                  </a:lnTo>
                  <a:lnTo>
                    <a:pt x="15367" y="152211"/>
                  </a:lnTo>
                  <a:lnTo>
                    <a:pt x="4040" y="127795"/>
                  </a:lnTo>
                  <a:lnTo>
                    <a:pt x="0" y="95759"/>
                  </a:lnTo>
                  <a:lnTo>
                    <a:pt x="4040" y="63830"/>
                  </a:lnTo>
                  <a:lnTo>
                    <a:pt x="15367" y="39402"/>
                  </a:lnTo>
                  <a:lnTo>
                    <a:pt x="32790" y="23785"/>
                  </a:lnTo>
                  <a:lnTo>
                    <a:pt x="55118" y="18288"/>
                  </a:lnTo>
                  <a:lnTo>
                    <a:pt x="77447" y="23785"/>
                  </a:lnTo>
                  <a:lnTo>
                    <a:pt x="84633" y="30226"/>
                  </a:lnTo>
                  <a:lnTo>
                    <a:pt x="55118" y="30226"/>
                  </a:lnTo>
                  <a:lnTo>
                    <a:pt x="37989" y="35036"/>
                  </a:lnTo>
                  <a:lnTo>
                    <a:pt x="24574" y="48514"/>
                  </a:lnTo>
                  <a:lnTo>
                    <a:pt x="15827" y="69231"/>
                  </a:lnTo>
                  <a:lnTo>
                    <a:pt x="12700" y="95759"/>
                  </a:lnTo>
                  <a:lnTo>
                    <a:pt x="15827" y="122219"/>
                  </a:lnTo>
                  <a:lnTo>
                    <a:pt x="24574" y="143035"/>
                  </a:lnTo>
                  <a:lnTo>
                    <a:pt x="37989" y="156660"/>
                  </a:lnTo>
                  <a:lnTo>
                    <a:pt x="55118" y="161546"/>
                  </a:lnTo>
                  <a:lnTo>
                    <a:pt x="84416" y="161546"/>
                  </a:lnTo>
                  <a:lnTo>
                    <a:pt x="77447" y="167769"/>
                  </a:lnTo>
                  <a:lnTo>
                    <a:pt x="55118" y="173230"/>
                  </a:lnTo>
                  <a:close/>
                </a:path>
                <a:path w="207010" h="226060">
                  <a:moveTo>
                    <a:pt x="84416" y="161546"/>
                  </a:moveTo>
                  <a:lnTo>
                    <a:pt x="55118" y="161546"/>
                  </a:lnTo>
                  <a:lnTo>
                    <a:pt x="72248" y="156660"/>
                  </a:lnTo>
                  <a:lnTo>
                    <a:pt x="85662" y="143035"/>
                  </a:lnTo>
                  <a:lnTo>
                    <a:pt x="94409" y="122219"/>
                  </a:lnTo>
                  <a:lnTo>
                    <a:pt x="97537" y="95759"/>
                  </a:lnTo>
                  <a:lnTo>
                    <a:pt x="94409" y="69231"/>
                  </a:lnTo>
                  <a:lnTo>
                    <a:pt x="85662" y="48514"/>
                  </a:lnTo>
                  <a:lnTo>
                    <a:pt x="72248" y="35036"/>
                  </a:lnTo>
                  <a:lnTo>
                    <a:pt x="55118" y="30226"/>
                  </a:lnTo>
                  <a:lnTo>
                    <a:pt x="84633" y="30226"/>
                  </a:lnTo>
                  <a:lnTo>
                    <a:pt x="94870" y="39402"/>
                  </a:lnTo>
                  <a:lnTo>
                    <a:pt x="106197" y="63830"/>
                  </a:lnTo>
                  <a:lnTo>
                    <a:pt x="110237" y="95759"/>
                  </a:lnTo>
                  <a:lnTo>
                    <a:pt x="106197" y="127795"/>
                  </a:lnTo>
                  <a:lnTo>
                    <a:pt x="94870" y="152211"/>
                  </a:lnTo>
                  <a:lnTo>
                    <a:pt x="84416" y="161546"/>
                  </a:lnTo>
                  <a:close/>
                </a:path>
                <a:path w="207010" h="226060">
                  <a:moveTo>
                    <a:pt x="166880" y="225554"/>
                  </a:moveTo>
                  <a:lnTo>
                    <a:pt x="153417" y="225554"/>
                  </a:lnTo>
                  <a:lnTo>
                    <a:pt x="153417" y="0"/>
                  </a:lnTo>
                  <a:lnTo>
                    <a:pt x="166880" y="0"/>
                  </a:lnTo>
                  <a:lnTo>
                    <a:pt x="166880" y="92965"/>
                  </a:lnTo>
                  <a:lnTo>
                    <a:pt x="206504" y="92965"/>
                  </a:lnTo>
                  <a:lnTo>
                    <a:pt x="206504" y="104395"/>
                  </a:lnTo>
                  <a:lnTo>
                    <a:pt x="166880" y="104395"/>
                  </a:lnTo>
                  <a:lnTo>
                    <a:pt x="166880" y="225554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2637002" y="3671796"/>
              <a:ext cx="207010" cy="226060"/>
            </a:xfrm>
            <a:custGeom>
              <a:avLst/>
              <a:gdLst/>
              <a:ahLst/>
              <a:cxnLst/>
              <a:rect l="l" t="t" r="r" b="b"/>
              <a:pathLst>
                <a:path w="207010" h="226060">
                  <a:moveTo>
                    <a:pt x="55118" y="161546"/>
                  </a:moveTo>
                  <a:lnTo>
                    <a:pt x="37989" y="156660"/>
                  </a:lnTo>
                  <a:lnTo>
                    <a:pt x="24574" y="143035"/>
                  </a:lnTo>
                  <a:lnTo>
                    <a:pt x="15827" y="122219"/>
                  </a:lnTo>
                  <a:lnTo>
                    <a:pt x="12700" y="95759"/>
                  </a:lnTo>
                  <a:lnTo>
                    <a:pt x="15827" y="69231"/>
                  </a:lnTo>
                  <a:lnTo>
                    <a:pt x="24574" y="48514"/>
                  </a:lnTo>
                  <a:lnTo>
                    <a:pt x="37989" y="35036"/>
                  </a:lnTo>
                  <a:lnTo>
                    <a:pt x="55118" y="30226"/>
                  </a:lnTo>
                  <a:lnTo>
                    <a:pt x="72248" y="35036"/>
                  </a:lnTo>
                  <a:lnTo>
                    <a:pt x="85662" y="48514"/>
                  </a:lnTo>
                  <a:lnTo>
                    <a:pt x="94409" y="69231"/>
                  </a:lnTo>
                  <a:lnTo>
                    <a:pt x="97537" y="95759"/>
                  </a:lnTo>
                  <a:lnTo>
                    <a:pt x="94409" y="122219"/>
                  </a:lnTo>
                  <a:lnTo>
                    <a:pt x="85662" y="143035"/>
                  </a:lnTo>
                  <a:lnTo>
                    <a:pt x="72248" y="156660"/>
                  </a:lnTo>
                  <a:lnTo>
                    <a:pt x="55118" y="161546"/>
                  </a:lnTo>
                  <a:close/>
                </a:path>
                <a:path w="207010" h="226060">
                  <a:moveTo>
                    <a:pt x="55118" y="18288"/>
                  </a:moveTo>
                  <a:lnTo>
                    <a:pt x="32790" y="23785"/>
                  </a:lnTo>
                  <a:lnTo>
                    <a:pt x="15367" y="39402"/>
                  </a:lnTo>
                  <a:lnTo>
                    <a:pt x="4040" y="63830"/>
                  </a:lnTo>
                  <a:lnTo>
                    <a:pt x="0" y="95759"/>
                  </a:lnTo>
                  <a:lnTo>
                    <a:pt x="4040" y="127795"/>
                  </a:lnTo>
                  <a:lnTo>
                    <a:pt x="15367" y="152211"/>
                  </a:lnTo>
                  <a:lnTo>
                    <a:pt x="32790" y="167769"/>
                  </a:lnTo>
                  <a:lnTo>
                    <a:pt x="55118" y="173230"/>
                  </a:lnTo>
                  <a:lnTo>
                    <a:pt x="77447" y="167769"/>
                  </a:lnTo>
                  <a:lnTo>
                    <a:pt x="94870" y="152211"/>
                  </a:lnTo>
                  <a:lnTo>
                    <a:pt x="106197" y="127795"/>
                  </a:lnTo>
                  <a:lnTo>
                    <a:pt x="110237" y="95759"/>
                  </a:lnTo>
                  <a:lnTo>
                    <a:pt x="106197" y="63830"/>
                  </a:lnTo>
                  <a:lnTo>
                    <a:pt x="94870" y="39402"/>
                  </a:lnTo>
                  <a:lnTo>
                    <a:pt x="77447" y="23785"/>
                  </a:lnTo>
                  <a:lnTo>
                    <a:pt x="55118" y="18288"/>
                  </a:lnTo>
                  <a:close/>
                </a:path>
                <a:path w="207010" h="226060">
                  <a:moveTo>
                    <a:pt x="206504" y="92965"/>
                  </a:moveTo>
                  <a:lnTo>
                    <a:pt x="166880" y="92965"/>
                  </a:lnTo>
                  <a:lnTo>
                    <a:pt x="166880" y="0"/>
                  </a:lnTo>
                  <a:lnTo>
                    <a:pt x="153417" y="0"/>
                  </a:lnTo>
                  <a:lnTo>
                    <a:pt x="153417" y="225554"/>
                  </a:lnTo>
                  <a:lnTo>
                    <a:pt x="166880" y="225554"/>
                  </a:lnTo>
                  <a:lnTo>
                    <a:pt x="166880" y="104395"/>
                  </a:lnTo>
                  <a:lnTo>
                    <a:pt x="206504" y="104395"/>
                  </a:lnTo>
                  <a:lnTo>
                    <a:pt x="206504" y="92965"/>
                  </a:lnTo>
                  <a:close/>
                </a:path>
              </a:pathLst>
            </a:custGeom>
            <a:ln w="5291">
              <a:solidFill>
                <a:srgbClr val="5D5D5D"/>
              </a:solidFill>
            </a:ln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2863319" y="3671542"/>
              <a:ext cx="212725" cy="226060"/>
            </a:xfrm>
            <a:custGeom>
              <a:avLst/>
              <a:gdLst/>
              <a:ahLst/>
              <a:cxnLst/>
              <a:rect l="l" t="t" r="r" b="b"/>
              <a:pathLst>
                <a:path w="212725" h="226060">
                  <a:moveTo>
                    <a:pt x="118873" y="125985"/>
                  </a:moveTo>
                  <a:lnTo>
                    <a:pt x="105411" y="124715"/>
                  </a:lnTo>
                  <a:lnTo>
                    <a:pt x="109308" y="96025"/>
                  </a:lnTo>
                  <a:lnTo>
                    <a:pt x="111443" y="71787"/>
                  </a:lnTo>
                  <a:lnTo>
                    <a:pt x="112340" y="52169"/>
                  </a:lnTo>
                  <a:lnTo>
                    <a:pt x="112523" y="37338"/>
                  </a:lnTo>
                  <a:lnTo>
                    <a:pt x="12954" y="37338"/>
                  </a:lnTo>
                  <a:lnTo>
                    <a:pt x="12954" y="26162"/>
                  </a:lnTo>
                  <a:lnTo>
                    <a:pt x="125731" y="26162"/>
                  </a:lnTo>
                  <a:lnTo>
                    <a:pt x="125624" y="49296"/>
                  </a:lnTo>
                  <a:lnTo>
                    <a:pt x="124874" y="69501"/>
                  </a:lnTo>
                  <a:lnTo>
                    <a:pt x="122838" y="95088"/>
                  </a:lnTo>
                  <a:lnTo>
                    <a:pt x="118873" y="125985"/>
                  </a:lnTo>
                  <a:close/>
                </a:path>
                <a:path w="212725" h="226060">
                  <a:moveTo>
                    <a:pt x="2286" y="173992"/>
                  </a:moveTo>
                  <a:lnTo>
                    <a:pt x="0" y="162054"/>
                  </a:lnTo>
                  <a:lnTo>
                    <a:pt x="38576" y="161839"/>
                  </a:lnTo>
                  <a:lnTo>
                    <a:pt x="52324" y="161546"/>
                  </a:lnTo>
                  <a:lnTo>
                    <a:pt x="52324" y="90679"/>
                  </a:lnTo>
                  <a:lnTo>
                    <a:pt x="65532" y="90679"/>
                  </a:lnTo>
                  <a:lnTo>
                    <a:pt x="65532" y="161038"/>
                  </a:lnTo>
                  <a:lnTo>
                    <a:pt x="144324" y="161038"/>
                  </a:lnTo>
                  <a:lnTo>
                    <a:pt x="144781" y="165610"/>
                  </a:lnTo>
                  <a:lnTo>
                    <a:pt x="107979" y="169884"/>
                  </a:lnTo>
                  <a:lnTo>
                    <a:pt x="70771" y="172372"/>
                  </a:lnTo>
                  <a:lnTo>
                    <a:pt x="34945" y="173575"/>
                  </a:lnTo>
                  <a:lnTo>
                    <a:pt x="2286" y="173992"/>
                  </a:lnTo>
                  <a:close/>
                </a:path>
                <a:path w="212725" h="226060">
                  <a:moveTo>
                    <a:pt x="144324" y="161038"/>
                  </a:moveTo>
                  <a:lnTo>
                    <a:pt x="65532" y="161038"/>
                  </a:lnTo>
                  <a:lnTo>
                    <a:pt x="85436" y="160307"/>
                  </a:lnTo>
                  <a:lnTo>
                    <a:pt x="105316" y="159196"/>
                  </a:lnTo>
                  <a:lnTo>
                    <a:pt x="124862" y="157608"/>
                  </a:lnTo>
                  <a:lnTo>
                    <a:pt x="143765" y="155449"/>
                  </a:lnTo>
                  <a:lnTo>
                    <a:pt x="144324" y="161038"/>
                  </a:lnTo>
                  <a:close/>
                </a:path>
                <a:path w="212725" h="226060">
                  <a:moveTo>
                    <a:pt x="172976" y="225808"/>
                  </a:moveTo>
                  <a:lnTo>
                    <a:pt x="159513" y="225808"/>
                  </a:lnTo>
                  <a:lnTo>
                    <a:pt x="159513" y="0"/>
                  </a:lnTo>
                  <a:lnTo>
                    <a:pt x="172976" y="0"/>
                  </a:lnTo>
                  <a:lnTo>
                    <a:pt x="172976" y="96521"/>
                  </a:lnTo>
                  <a:lnTo>
                    <a:pt x="212600" y="96521"/>
                  </a:lnTo>
                  <a:lnTo>
                    <a:pt x="212600" y="108713"/>
                  </a:lnTo>
                  <a:lnTo>
                    <a:pt x="172976" y="108713"/>
                  </a:lnTo>
                  <a:lnTo>
                    <a:pt x="172976" y="225808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2863319" y="3671542"/>
              <a:ext cx="212725" cy="226060"/>
            </a:xfrm>
            <a:custGeom>
              <a:avLst/>
              <a:gdLst/>
              <a:ahLst/>
              <a:cxnLst/>
              <a:rect l="l" t="t" r="r" b="b"/>
              <a:pathLst>
                <a:path w="212725" h="226060">
                  <a:moveTo>
                    <a:pt x="118873" y="125985"/>
                  </a:moveTo>
                  <a:lnTo>
                    <a:pt x="122838" y="95088"/>
                  </a:lnTo>
                  <a:lnTo>
                    <a:pt x="124874" y="69501"/>
                  </a:lnTo>
                  <a:lnTo>
                    <a:pt x="125624" y="49296"/>
                  </a:lnTo>
                  <a:lnTo>
                    <a:pt x="125731" y="34544"/>
                  </a:lnTo>
                  <a:lnTo>
                    <a:pt x="125731" y="26162"/>
                  </a:lnTo>
                  <a:lnTo>
                    <a:pt x="12954" y="26162"/>
                  </a:lnTo>
                  <a:lnTo>
                    <a:pt x="12954" y="37338"/>
                  </a:lnTo>
                  <a:lnTo>
                    <a:pt x="112523" y="37338"/>
                  </a:lnTo>
                  <a:lnTo>
                    <a:pt x="112340" y="52169"/>
                  </a:lnTo>
                  <a:lnTo>
                    <a:pt x="111443" y="71787"/>
                  </a:lnTo>
                  <a:lnTo>
                    <a:pt x="109308" y="96025"/>
                  </a:lnTo>
                  <a:lnTo>
                    <a:pt x="105411" y="124715"/>
                  </a:lnTo>
                  <a:lnTo>
                    <a:pt x="118873" y="125985"/>
                  </a:lnTo>
                  <a:close/>
                </a:path>
                <a:path w="212725" h="226060">
                  <a:moveTo>
                    <a:pt x="65532" y="90679"/>
                  </a:moveTo>
                  <a:lnTo>
                    <a:pt x="52324" y="90679"/>
                  </a:lnTo>
                  <a:lnTo>
                    <a:pt x="52324" y="161546"/>
                  </a:lnTo>
                  <a:lnTo>
                    <a:pt x="38576" y="161839"/>
                  </a:lnTo>
                  <a:lnTo>
                    <a:pt x="25209" y="161990"/>
                  </a:lnTo>
                  <a:lnTo>
                    <a:pt x="12319" y="162046"/>
                  </a:lnTo>
                  <a:lnTo>
                    <a:pt x="0" y="162054"/>
                  </a:lnTo>
                  <a:lnTo>
                    <a:pt x="2286" y="173992"/>
                  </a:lnTo>
                  <a:lnTo>
                    <a:pt x="34945" y="173575"/>
                  </a:lnTo>
                  <a:lnTo>
                    <a:pt x="70771" y="172372"/>
                  </a:lnTo>
                  <a:lnTo>
                    <a:pt x="107979" y="169884"/>
                  </a:lnTo>
                  <a:lnTo>
                    <a:pt x="144781" y="165610"/>
                  </a:lnTo>
                  <a:lnTo>
                    <a:pt x="143765" y="155449"/>
                  </a:lnTo>
                  <a:lnTo>
                    <a:pt x="124862" y="157608"/>
                  </a:lnTo>
                  <a:lnTo>
                    <a:pt x="105316" y="159196"/>
                  </a:lnTo>
                  <a:lnTo>
                    <a:pt x="85436" y="160307"/>
                  </a:lnTo>
                  <a:lnTo>
                    <a:pt x="65532" y="161038"/>
                  </a:lnTo>
                  <a:lnTo>
                    <a:pt x="65532" y="90679"/>
                  </a:lnTo>
                  <a:close/>
                </a:path>
                <a:path w="212725" h="226060">
                  <a:moveTo>
                    <a:pt x="212600" y="96521"/>
                  </a:moveTo>
                  <a:lnTo>
                    <a:pt x="172976" y="96521"/>
                  </a:lnTo>
                  <a:lnTo>
                    <a:pt x="172976" y="0"/>
                  </a:lnTo>
                  <a:lnTo>
                    <a:pt x="159513" y="0"/>
                  </a:lnTo>
                  <a:lnTo>
                    <a:pt x="159513" y="225808"/>
                  </a:lnTo>
                  <a:lnTo>
                    <a:pt x="172976" y="225808"/>
                  </a:lnTo>
                  <a:lnTo>
                    <a:pt x="172976" y="108713"/>
                  </a:lnTo>
                  <a:lnTo>
                    <a:pt x="212600" y="108713"/>
                  </a:lnTo>
                  <a:lnTo>
                    <a:pt x="212600" y="96521"/>
                  </a:lnTo>
                  <a:close/>
                </a:path>
              </a:pathLst>
            </a:custGeom>
            <a:ln w="5291">
              <a:solidFill>
                <a:srgbClr val="5D5D5D"/>
              </a:solidFill>
            </a:ln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3097002" y="3671542"/>
              <a:ext cx="212725" cy="226060"/>
            </a:xfrm>
            <a:custGeom>
              <a:avLst/>
              <a:gdLst/>
              <a:ahLst/>
              <a:cxnLst/>
              <a:rect l="l" t="t" r="r" b="b"/>
              <a:pathLst>
                <a:path w="212725" h="226060">
                  <a:moveTo>
                    <a:pt x="2540" y="174500"/>
                  </a:moveTo>
                  <a:lnTo>
                    <a:pt x="0" y="162816"/>
                  </a:lnTo>
                  <a:lnTo>
                    <a:pt x="30575" y="162593"/>
                  </a:lnTo>
                  <a:lnTo>
                    <a:pt x="64008" y="161800"/>
                  </a:lnTo>
                  <a:lnTo>
                    <a:pt x="64008" y="118365"/>
                  </a:lnTo>
                  <a:lnTo>
                    <a:pt x="42759" y="113348"/>
                  </a:lnTo>
                  <a:lnTo>
                    <a:pt x="26225" y="102617"/>
                  </a:lnTo>
                  <a:lnTo>
                    <a:pt x="15502" y="86932"/>
                  </a:lnTo>
                  <a:lnTo>
                    <a:pt x="11684" y="67056"/>
                  </a:lnTo>
                  <a:lnTo>
                    <a:pt x="15998" y="45926"/>
                  </a:lnTo>
                  <a:lnTo>
                    <a:pt x="28099" y="29654"/>
                  </a:lnTo>
                  <a:lnTo>
                    <a:pt x="46724" y="19193"/>
                  </a:lnTo>
                  <a:lnTo>
                    <a:pt x="70612" y="15494"/>
                  </a:lnTo>
                  <a:lnTo>
                    <a:pt x="94207" y="19193"/>
                  </a:lnTo>
                  <a:lnTo>
                    <a:pt x="107860" y="26924"/>
                  </a:lnTo>
                  <a:lnTo>
                    <a:pt x="70612" y="26924"/>
                  </a:lnTo>
                  <a:lnTo>
                    <a:pt x="52217" y="29944"/>
                  </a:lnTo>
                  <a:lnTo>
                    <a:pt x="37751" y="38322"/>
                  </a:lnTo>
                  <a:lnTo>
                    <a:pt x="28285" y="51034"/>
                  </a:lnTo>
                  <a:lnTo>
                    <a:pt x="24892" y="67056"/>
                  </a:lnTo>
                  <a:lnTo>
                    <a:pt x="28285" y="83078"/>
                  </a:lnTo>
                  <a:lnTo>
                    <a:pt x="37751" y="95790"/>
                  </a:lnTo>
                  <a:lnTo>
                    <a:pt x="52217" y="104169"/>
                  </a:lnTo>
                  <a:lnTo>
                    <a:pt x="70612" y="107189"/>
                  </a:lnTo>
                  <a:lnTo>
                    <a:pt x="107482" y="107189"/>
                  </a:lnTo>
                  <a:lnTo>
                    <a:pt x="98386" y="113206"/>
                  </a:lnTo>
                  <a:lnTo>
                    <a:pt x="77470" y="118365"/>
                  </a:lnTo>
                  <a:lnTo>
                    <a:pt x="77470" y="161292"/>
                  </a:lnTo>
                  <a:lnTo>
                    <a:pt x="144578" y="161292"/>
                  </a:lnTo>
                  <a:lnTo>
                    <a:pt x="145035" y="165864"/>
                  </a:lnTo>
                  <a:lnTo>
                    <a:pt x="108197" y="170571"/>
                  </a:lnTo>
                  <a:lnTo>
                    <a:pt x="70930" y="173230"/>
                  </a:lnTo>
                  <a:lnTo>
                    <a:pt x="35092" y="174365"/>
                  </a:lnTo>
                  <a:lnTo>
                    <a:pt x="2540" y="174500"/>
                  </a:lnTo>
                  <a:close/>
                </a:path>
                <a:path w="212725" h="226060">
                  <a:moveTo>
                    <a:pt x="107482" y="107189"/>
                  </a:moveTo>
                  <a:lnTo>
                    <a:pt x="70612" y="107189"/>
                  </a:lnTo>
                  <a:lnTo>
                    <a:pt x="88754" y="104169"/>
                  </a:lnTo>
                  <a:lnTo>
                    <a:pt x="103157" y="95790"/>
                  </a:lnTo>
                  <a:lnTo>
                    <a:pt x="112654" y="83078"/>
                  </a:lnTo>
                  <a:lnTo>
                    <a:pt x="116079" y="67056"/>
                  </a:lnTo>
                  <a:lnTo>
                    <a:pt x="112654" y="51034"/>
                  </a:lnTo>
                  <a:lnTo>
                    <a:pt x="103157" y="38322"/>
                  </a:lnTo>
                  <a:lnTo>
                    <a:pt x="88754" y="29944"/>
                  </a:lnTo>
                  <a:lnTo>
                    <a:pt x="70612" y="26924"/>
                  </a:lnTo>
                  <a:lnTo>
                    <a:pt x="107860" y="26924"/>
                  </a:lnTo>
                  <a:lnTo>
                    <a:pt x="112682" y="29654"/>
                  </a:lnTo>
                  <a:lnTo>
                    <a:pt x="124727" y="45926"/>
                  </a:lnTo>
                  <a:lnTo>
                    <a:pt x="129033" y="67056"/>
                  </a:lnTo>
                  <a:lnTo>
                    <a:pt x="125263" y="86789"/>
                  </a:lnTo>
                  <a:lnTo>
                    <a:pt x="114682" y="102426"/>
                  </a:lnTo>
                  <a:lnTo>
                    <a:pt x="107482" y="107189"/>
                  </a:lnTo>
                  <a:close/>
                </a:path>
                <a:path w="212725" h="226060">
                  <a:moveTo>
                    <a:pt x="144578" y="161292"/>
                  </a:moveTo>
                  <a:lnTo>
                    <a:pt x="77470" y="161292"/>
                  </a:lnTo>
                  <a:lnTo>
                    <a:pt x="94441" y="160418"/>
                  </a:lnTo>
                  <a:lnTo>
                    <a:pt x="111316" y="159259"/>
                  </a:lnTo>
                  <a:lnTo>
                    <a:pt x="127906" y="157720"/>
                  </a:lnTo>
                  <a:lnTo>
                    <a:pt x="144019" y="155703"/>
                  </a:lnTo>
                  <a:lnTo>
                    <a:pt x="144578" y="161292"/>
                  </a:lnTo>
                  <a:close/>
                </a:path>
                <a:path w="212725" h="226060">
                  <a:moveTo>
                    <a:pt x="173230" y="225808"/>
                  </a:moveTo>
                  <a:lnTo>
                    <a:pt x="159768" y="225808"/>
                  </a:lnTo>
                  <a:lnTo>
                    <a:pt x="159768" y="0"/>
                  </a:lnTo>
                  <a:lnTo>
                    <a:pt x="173230" y="0"/>
                  </a:lnTo>
                  <a:lnTo>
                    <a:pt x="173230" y="96013"/>
                  </a:lnTo>
                  <a:lnTo>
                    <a:pt x="212600" y="96013"/>
                  </a:lnTo>
                  <a:lnTo>
                    <a:pt x="212600" y="107443"/>
                  </a:lnTo>
                  <a:lnTo>
                    <a:pt x="173230" y="107443"/>
                  </a:lnTo>
                  <a:lnTo>
                    <a:pt x="173230" y="225808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3097002" y="3671542"/>
              <a:ext cx="212725" cy="226060"/>
            </a:xfrm>
            <a:custGeom>
              <a:avLst/>
              <a:gdLst/>
              <a:ahLst/>
              <a:cxnLst/>
              <a:rect l="l" t="t" r="r" b="b"/>
              <a:pathLst>
                <a:path w="212725" h="226060">
                  <a:moveTo>
                    <a:pt x="24892" y="67056"/>
                  </a:moveTo>
                  <a:lnTo>
                    <a:pt x="28285" y="51034"/>
                  </a:lnTo>
                  <a:lnTo>
                    <a:pt x="37751" y="38322"/>
                  </a:lnTo>
                  <a:lnTo>
                    <a:pt x="52217" y="29944"/>
                  </a:lnTo>
                  <a:lnTo>
                    <a:pt x="70612" y="26924"/>
                  </a:lnTo>
                  <a:lnTo>
                    <a:pt x="88754" y="29944"/>
                  </a:lnTo>
                  <a:lnTo>
                    <a:pt x="103157" y="38322"/>
                  </a:lnTo>
                  <a:lnTo>
                    <a:pt x="112654" y="51034"/>
                  </a:lnTo>
                  <a:lnTo>
                    <a:pt x="116079" y="67056"/>
                  </a:lnTo>
                  <a:lnTo>
                    <a:pt x="112654" y="83078"/>
                  </a:lnTo>
                  <a:lnTo>
                    <a:pt x="103157" y="95790"/>
                  </a:lnTo>
                  <a:lnTo>
                    <a:pt x="88754" y="104169"/>
                  </a:lnTo>
                  <a:lnTo>
                    <a:pt x="70612" y="107189"/>
                  </a:lnTo>
                  <a:lnTo>
                    <a:pt x="52217" y="104169"/>
                  </a:lnTo>
                  <a:lnTo>
                    <a:pt x="37751" y="95790"/>
                  </a:lnTo>
                  <a:lnTo>
                    <a:pt x="28285" y="83078"/>
                  </a:lnTo>
                  <a:lnTo>
                    <a:pt x="24892" y="67056"/>
                  </a:lnTo>
                  <a:close/>
                </a:path>
                <a:path w="212725" h="226060">
                  <a:moveTo>
                    <a:pt x="77470" y="118365"/>
                  </a:moveTo>
                  <a:lnTo>
                    <a:pt x="98386" y="113206"/>
                  </a:lnTo>
                  <a:lnTo>
                    <a:pt x="114682" y="102426"/>
                  </a:lnTo>
                  <a:lnTo>
                    <a:pt x="125263" y="86789"/>
                  </a:lnTo>
                  <a:lnTo>
                    <a:pt x="129033" y="67056"/>
                  </a:lnTo>
                  <a:lnTo>
                    <a:pt x="124727" y="45926"/>
                  </a:lnTo>
                  <a:lnTo>
                    <a:pt x="112682" y="29654"/>
                  </a:lnTo>
                  <a:lnTo>
                    <a:pt x="94207" y="19193"/>
                  </a:lnTo>
                  <a:lnTo>
                    <a:pt x="70612" y="15494"/>
                  </a:lnTo>
                  <a:lnTo>
                    <a:pt x="46724" y="19193"/>
                  </a:lnTo>
                  <a:lnTo>
                    <a:pt x="28099" y="29654"/>
                  </a:lnTo>
                  <a:lnTo>
                    <a:pt x="15998" y="45926"/>
                  </a:lnTo>
                  <a:lnTo>
                    <a:pt x="11684" y="67056"/>
                  </a:lnTo>
                  <a:lnTo>
                    <a:pt x="15502" y="86932"/>
                  </a:lnTo>
                  <a:lnTo>
                    <a:pt x="26225" y="102617"/>
                  </a:lnTo>
                  <a:lnTo>
                    <a:pt x="42759" y="113348"/>
                  </a:lnTo>
                  <a:lnTo>
                    <a:pt x="64008" y="118365"/>
                  </a:lnTo>
                  <a:lnTo>
                    <a:pt x="64008" y="161800"/>
                  </a:lnTo>
                  <a:lnTo>
                    <a:pt x="47042" y="162280"/>
                  </a:lnTo>
                  <a:lnTo>
                    <a:pt x="30575" y="162593"/>
                  </a:lnTo>
                  <a:lnTo>
                    <a:pt x="14823" y="162764"/>
                  </a:lnTo>
                  <a:lnTo>
                    <a:pt x="0" y="162816"/>
                  </a:lnTo>
                  <a:lnTo>
                    <a:pt x="2540" y="174500"/>
                  </a:lnTo>
                  <a:lnTo>
                    <a:pt x="35092" y="174365"/>
                  </a:lnTo>
                  <a:lnTo>
                    <a:pt x="70930" y="173230"/>
                  </a:lnTo>
                  <a:lnTo>
                    <a:pt x="108197" y="170571"/>
                  </a:lnTo>
                  <a:lnTo>
                    <a:pt x="145035" y="165864"/>
                  </a:lnTo>
                  <a:lnTo>
                    <a:pt x="144019" y="155703"/>
                  </a:lnTo>
                  <a:lnTo>
                    <a:pt x="127906" y="157720"/>
                  </a:lnTo>
                  <a:lnTo>
                    <a:pt x="111316" y="159259"/>
                  </a:lnTo>
                  <a:lnTo>
                    <a:pt x="94441" y="160418"/>
                  </a:lnTo>
                  <a:lnTo>
                    <a:pt x="77470" y="161292"/>
                  </a:lnTo>
                  <a:lnTo>
                    <a:pt x="77470" y="118365"/>
                  </a:lnTo>
                  <a:close/>
                </a:path>
                <a:path w="212725" h="226060">
                  <a:moveTo>
                    <a:pt x="212600" y="96013"/>
                  </a:moveTo>
                  <a:lnTo>
                    <a:pt x="173230" y="96013"/>
                  </a:lnTo>
                  <a:lnTo>
                    <a:pt x="173230" y="0"/>
                  </a:lnTo>
                  <a:lnTo>
                    <a:pt x="159767" y="0"/>
                  </a:lnTo>
                  <a:lnTo>
                    <a:pt x="159767" y="225808"/>
                  </a:lnTo>
                  <a:lnTo>
                    <a:pt x="173230" y="225808"/>
                  </a:lnTo>
                  <a:lnTo>
                    <a:pt x="173230" y="107443"/>
                  </a:lnTo>
                  <a:lnTo>
                    <a:pt x="212600" y="107443"/>
                  </a:lnTo>
                  <a:lnTo>
                    <a:pt x="212600" y="96013"/>
                  </a:lnTo>
                  <a:close/>
                </a:path>
              </a:pathLst>
            </a:custGeom>
            <a:ln w="5291">
              <a:solidFill>
                <a:srgbClr val="5D5D5D"/>
              </a:solidFill>
            </a:ln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6" name="object 56"/>
          <p:cNvGrpSpPr/>
          <p:nvPr/>
        </p:nvGrpSpPr>
        <p:grpSpPr>
          <a:xfrm>
            <a:off x="4332819" y="3326959"/>
            <a:ext cx="194051" cy="204991"/>
            <a:chOff x="3402303" y="3668896"/>
            <a:chExt cx="213995" cy="226060"/>
          </a:xfrm>
        </p:grpSpPr>
        <p:sp>
          <p:nvSpPr>
            <p:cNvPr id="57" name="object 57"/>
            <p:cNvSpPr/>
            <p:nvPr/>
          </p:nvSpPr>
          <p:spPr>
            <a:xfrm>
              <a:off x="3404949" y="3671542"/>
              <a:ext cx="208279" cy="220345"/>
            </a:xfrm>
            <a:custGeom>
              <a:avLst/>
              <a:gdLst/>
              <a:ahLst/>
              <a:cxnLst/>
              <a:rect l="l" t="t" r="r" b="b"/>
              <a:pathLst>
                <a:path w="208279" h="220345">
                  <a:moveTo>
                    <a:pt x="7112" y="134875"/>
                  </a:moveTo>
                  <a:lnTo>
                    <a:pt x="0" y="123953"/>
                  </a:lnTo>
                  <a:lnTo>
                    <a:pt x="22511" y="111408"/>
                  </a:lnTo>
                  <a:lnTo>
                    <a:pt x="40831" y="93123"/>
                  </a:lnTo>
                  <a:lnTo>
                    <a:pt x="53150" y="70124"/>
                  </a:lnTo>
                  <a:lnTo>
                    <a:pt x="57658" y="43434"/>
                  </a:lnTo>
                  <a:lnTo>
                    <a:pt x="57658" y="13716"/>
                  </a:lnTo>
                  <a:lnTo>
                    <a:pt x="70612" y="13716"/>
                  </a:lnTo>
                  <a:lnTo>
                    <a:pt x="70612" y="44450"/>
                  </a:lnTo>
                  <a:lnTo>
                    <a:pt x="75304" y="67882"/>
                  </a:lnTo>
                  <a:lnTo>
                    <a:pt x="78024" y="72390"/>
                  </a:lnTo>
                  <a:lnTo>
                    <a:pt x="64770" y="72390"/>
                  </a:lnTo>
                  <a:lnTo>
                    <a:pt x="55654" y="93048"/>
                  </a:lnTo>
                  <a:lnTo>
                    <a:pt x="42513" y="110586"/>
                  </a:lnTo>
                  <a:lnTo>
                    <a:pt x="26086" y="124648"/>
                  </a:lnTo>
                  <a:lnTo>
                    <a:pt x="7112" y="134875"/>
                  </a:lnTo>
                  <a:close/>
                </a:path>
                <a:path w="208279" h="220345">
                  <a:moveTo>
                    <a:pt x="121921" y="128525"/>
                  </a:moveTo>
                  <a:lnTo>
                    <a:pt x="103597" y="119183"/>
                  </a:lnTo>
                  <a:lnTo>
                    <a:pt x="87345" y="106363"/>
                  </a:lnTo>
                  <a:lnTo>
                    <a:pt x="74093" y="90591"/>
                  </a:lnTo>
                  <a:lnTo>
                    <a:pt x="64770" y="72390"/>
                  </a:lnTo>
                  <a:lnTo>
                    <a:pt x="78024" y="72390"/>
                  </a:lnTo>
                  <a:lnTo>
                    <a:pt x="87948" y="88837"/>
                  </a:lnTo>
                  <a:lnTo>
                    <a:pt x="106403" y="105887"/>
                  </a:lnTo>
                  <a:lnTo>
                    <a:pt x="128525" y="117603"/>
                  </a:lnTo>
                  <a:lnTo>
                    <a:pt x="121921" y="128525"/>
                  </a:lnTo>
                  <a:close/>
                </a:path>
                <a:path w="208279" h="220345">
                  <a:moveTo>
                    <a:pt x="172976" y="167896"/>
                  </a:moveTo>
                  <a:lnTo>
                    <a:pt x="159513" y="167896"/>
                  </a:lnTo>
                  <a:lnTo>
                    <a:pt x="159513" y="0"/>
                  </a:lnTo>
                  <a:lnTo>
                    <a:pt x="172976" y="0"/>
                  </a:lnTo>
                  <a:lnTo>
                    <a:pt x="172976" y="71374"/>
                  </a:lnTo>
                  <a:lnTo>
                    <a:pt x="208282" y="71374"/>
                  </a:lnTo>
                  <a:lnTo>
                    <a:pt x="208282" y="83059"/>
                  </a:lnTo>
                  <a:lnTo>
                    <a:pt x="172976" y="83059"/>
                  </a:lnTo>
                  <a:lnTo>
                    <a:pt x="172976" y="167896"/>
                  </a:lnTo>
                  <a:close/>
                </a:path>
                <a:path w="208279" h="220345">
                  <a:moveTo>
                    <a:pt x="183898" y="220220"/>
                  </a:moveTo>
                  <a:lnTo>
                    <a:pt x="36068" y="220220"/>
                  </a:lnTo>
                  <a:lnTo>
                    <a:pt x="36068" y="151639"/>
                  </a:lnTo>
                  <a:lnTo>
                    <a:pt x="49530" y="151639"/>
                  </a:lnTo>
                  <a:lnTo>
                    <a:pt x="49530" y="208790"/>
                  </a:lnTo>
                  <a:lnTo>
                    <a:pt x="183898" y="208790"/>
                  </a:lnTo>
                  <a:lnTo>
                    <a:pt x="183898" y="220220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3404949" y="3671542"/>
              <a:ext cx="208279" cy="220345"/>
            </a:xfrm>
            <a:custGeom>
              <a:avLst/>
              <a:gdLst/>
              <a:ahLst/>
              <a:cxnLst/>
              <a:rect l="l" t="t" r="r" b="b"/>
              <a:pathLst>
                <a:path w="208279" h="220345">
                  <a:moveTo>
                    <a:pt x="128525" y="117603"/>
                  </a:moveTo>
                  <a:lnTo>
                    <a:pt x="106403" y="105887"/>
                  </a:lnTo>
                  <a:lnTo>
                    <a:pt x="87948" y="88837"/>
                  </a:lnTo>
                  <a:lnTo>
                    <a:pt x="75304" y="67882"/>
                  </a:lnTo>
                  <a:lnTo>
                    <a:pt x="70612" y="44450"/>
                  </a:lnTo>
                  <a:lnTo>
                    <a:pt x="70612" y="13716"/>
                  </a:lnTo>
                  <a:lnTo>
                    <a:pt x="57658" y="13716"/>
                  </a:lnTo>
                  <a:lnTo>
                    <a:pt x="57658" y="43434"/>
                  </a:lnTo>
                  <a:lnTo>
                    <a:pt x="53150" y="70124"/>
                  </a:lnTo>
                  <a:lnTo>
                    <a:pt x="40831" y="93123"/>
                  </a:lnTo>
                  <a:lnTo>
                    <a:pt x="22511" y="111408"/>
                  </a:lnTo>
                  <a:lnTo>
                    <a:pt x="0" y="123953"/>
                  </a:lnTo>
                  <a:lnTo>
                    <a:pt x="7112" y="134875"/>
                  </a:lnTo>
                  <a:lnTo>
                    <a:pt x="26086" y="124648"/>
                  </a:lnTo>
                  <a:lnTo>
                    <a:pt x="42513" y="110586"/>
                  </a:lnTo>
                  <a:lnTo>
                    <a:pt x="55654" y="93048"/>
                  </a:lnTo>
                  <a:lnTo>
                    <a:pt x="64770" y="72390"/>
                  </a:lnTo>
                  <a:lnTo>
                    <a:pt x="74093" y="90591"/>
                  </a:lnTo>
                  <a:lnTo>
                    <a:pt x="87345" y="106363"/>
                  </a:lnTo>
                  <a:lnTo>
                    <a:pt x="103597" y="119183"/>
                  </a:lnTo>
                  <a:lnTo>
                    <a:pt x="121921" y="128525"/>
                  </a:lnTo>
                  <a:lnTo>
                    <a:pt x="128525" y="117603"/>
                  </a:lnTo>
                  <a:close/>
                </a:path>
                <a:path w="208279" h="220345">
                  <a:moveTo>
                    <a:pt x="49530" y="151639"/>
                  </a:moveTo>
                  <a:lnTo>
                    <a:pt x="36068" y="151639"/>
                  </a:lnTo>
                  <a:lnTo>
                    <a:pt x="36068" y="220220"/>
                  </a:lnTo>
                  <a:lnTo>
                    <a:pt x="183898" y="220220"/>
                  </a:lnTo>
                  <a:lnTo>
                    <a:pt x="183898" y="208790"/>
                  </a:lnTo>
                  <a:lnTo>
                    <a:pt x="49530" y="208790"/>
                  </a:lnTo>
                  <a:lnTo>
                    <a:pt x="49530" y="151639"/>
                  </a:lnTo>
                  <a:close/>
                </a:path>
                <a:path w="208279" h="220345">
                  <a:moveTo>
                    <a:pt x="172976" y="71374"/>
                  </a:moveTo>
                  <a:lnTo>
                    <a:pt x="172976" y="0"/>
                  </a:lnTo>
                  <a:lnTo>
                    <a:pt x="159513" y="0"/>
                  </a:lnTo>
                  <a:lnTo>
                    <a:pt x="159513" y="167896"/>
                  </a:lnTo>
                  <a:lnTo>
                    <a:pt x="172976" y="167896"/>
                  </a:lnTo>
                  <a:lnTo>
                    <a:pt x="172976" y="83059"/>
                  </a:lnTo>
                  <a:lnTo>
                    <a:pt x="208282" y="83059"/>
                  </a:lnTo>
                  <a:lnTo>
                    <a:pt x="208282" y="71374"/>
                  </a:lnTo>
                  <a:lnTo>
                    <a:pt x="172976" y="71374"/>
                  </a:lnTo>
                  <a:close/>
                </a:path>
              </a:pathLst>
            </a:custGeom>
            <a:ln w="5291">
              <a:solidFill>
                <a:srgbClr val="5D5D5D"/>
              </a:solidFill>
            </a:ln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9" name="object 59"/>
          <p:cNvGrpSpPr/>
          <p:nvPr/>
        </p:nvGrpSpPr>
        <p:grpSpPr>
          <a:xfrm>
            <a:off x="4543571" y="3326959"/>
            <a:ext cx="829755" cy="209598"/>
            <a:chOff x="3634716" y="3668896"/>
            <a:chExt cx="915035" cy="231140"/>
          </a:xfrm>
        </p:grpSpPr>
        <p:sp>
          <p:nvSpPr>
            <p:cNvPr id="60" name="object 60"/>
            <p:cNvSpPr/>
            <p:nvPr/>
          </p:nvSpPr>
          <p:spPr>
            <a:xfrm>
              <a:off x="3637356" y="3680942"/>
              <a:ext cx="205104" cy="216535"/>
            </a:xfrm>
            <a:custGeom>
              <a:avLst/>
              <a:gdLst/>
              <a:ahLst/>
              <a:cxnLst/>
              <a:rect l="l" t="t" r="r" b="b"/>
              <a:pathLst>
                <a:path w="205104" h="216535">
                  <a:moveTo>
                    <a:pt x="177800" y="34607"/>
                  </a:moveTo>
                  <a:lnTo>
                    <a:pt x="40894" y="34607"/>
                  </a:lnTo>
                  <a:lnTo>
                    <a:pt x="40894" y="317"/>
                  </a:lnTo>
                  <a:lnTo>
                    <a:pt x="27432" y="317"/>
                  </a:lnTo>
                  <a:lnTo>
                    <a:pt x="27432" y="34607"/>
                  </a:lnTo>
                  <a:lnTo>
                    <a:pt x="27432" y="46037"/>
                  </a:lnTo>
                  <a:lnTo>
                    <a:pt x="27432" y="85407"/>
                  </a:lnTo>
                  <a:lnTo>
                    <a:pt x="27432" y="96837"/>
                  </a:lnTo>
                  <a:lnTo>
                    <a:pt x="177800" y="96837"/>
                  </a:lnTo>
                  <a:lnTo>
                    <a:pt x="177800" y="85407"/>
                  </a:lnTo>
                  <a:lnTo>
                    <a:pt x="40894" y="85407"/>
                  </a:lnTo>
                  <a:lnTo>
                    <a:pt x="40894" y="46037"/>
                  </a:lnTo>
                  <a:lnTo>
                    <a:pt x="164338" y="46037"/>
                  </a:lnTo>
                  <a:lnTo>
                    <a:pt x="164338" y="84836"/>
                  </a:lnTo>
                  <a:lnTo>
                    <a:pt x="177800" y="84836"/>
                  </a:lnTo>
                  <a:lnTo>
                    <a:pt x="177800" y="46037"/>
                  </a:lnTo>
                  <a:lnTo>
                    <a:pt x="177800" y="45466"/>
                  </a:lnTo>
                  <a:lnTo>
                    <a:pt x="177800" y="34607"/>
                  </a:lnTo>
                  <a:close/>
                </a:path>
                <a:path w="205104" h="216535">
                  <a:moveTo>
                    <a:pt x="177800" y="0"/>
                  </a:moveTo>
                  <a:lnTo>
                    <a:pt x="164338" y="0"/>
                  </a:lnTo>
                  <a:lnTo>
                    <a:pt x="164338" y="34290"/>
                  </a:lnTo>
                  <a:lnTo>
                    <a:pt x="177800" y="34290"/>
                  </a:lnTo>
                  <a:lnTo>
                    <a:pt x="177800" y="0"/>
                  </a:lnTo>
                  <a:close/>
                </a:path>
                <a:path w="205104" h="216535">
                  <a:moveTo>
                    <a:pt x="204978" y="126746"/>
                  </a:moveTo>
                  <a:lnTo>
                    <a:pt x="0" y="126746"/>
                  </a:lnTo>
                  <a:lnTo>
                    <a:pt x="0" y="138176"/>
                  </a:lnTo>
                  <a:lnTo>
                    <a:pt x="95250" y="138176"/>
                  </a:lnTo>
                  <a:lnTo>
                    <a:pt x="95250" y="216420"/>
                  </a:lnTo>
                  <a:lnTo>
                    <a:pt x="108712" y="216420"/>
                  </a:lnTo>
                  <a:lnTo>
                    <a:pt x="108712" y="138176"/>
                  </a:lnTo>
                  <a:lnTo>
                    <a:pt x="204978" y="138176"/>
                  </a:lnTo>
                  <a:lnTo>
                    <a:pt x="204978" y="126746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3637362" y="3680940"/>
              <a:ext cx="205104" cy="216535"/>
            </a:xfrm>
            <a:custGeom>
              <a:avLst/>
              <a:gdLst/>
              <a:ahLst/>
              <a:cxnLst/>
              <a:rect l="l" t="t" r="r" b="b"/>
              <a:pathLst>
                <a:path w="205104" h="216535">
                  <a:moveTo>
                    <a:pt x="164340" y="84837"/>
                  </a:moveTo>
                  <a:lnTo>
                    <a:pt x="40894" y="84837"/>
                  </a:lnTo>
                  <a:lnTo>
                    <a:pt x="40894" y="45466"/>
                  </a:lnTo>
                  <a:lnTo>
                    <a:pt x="164340" y="45466"/>
                  </a:lnTo>
                  <a:lnTo>
                    <a:pt x="164340" y="84837"/>
                  </a:lnTo>
                  <a:close/>
                </a:path>
                <a:path w="205104" h="216535">
                  <a:moveTo>
                    <a:pt x="177802" y="0"/>
                  </a:moveTo>
                  <a:lnTo>
                    <a:pt x="164340" y="0"/>
                  </a:lnTo>
                  <a:lnTo>
                    <a:pt x="164340" y="34290"/>
                  </a:lnTo>
                  <a:lnTo>
                    <a:pt x="40894" y="34290"/>
                  </a:lnTo>
                  <a:lnTo>
                    <a:pt x="40894" y="0"/>
                  </a:lnTo>
                  <a:lnTo>
                    <a:pt x="27432" y="0"/>
                  </a:lnTo>
                  <a:lnTo>
                    <a:pt x="27432" y="96267"/>
                  </a:lnTo>
                  <a:lnTo>
                    <a:pt x="177802" y="96267"/>
                  </a:lnTo>
                  <a:lnTo>
                    <a:pt x="177802" y="0"/>
                  </a:lnTo>
                  <a:close/>
                </a:path>
                <a:path w="205104" h="216535">
                  <a:moveTo>
                    <a:pt x="204980" y="126747"/>
                  </a:moveTo>
                  <a:lnTo>
                    <a:pt x="0" y="126747"/>
                  </a:lnTo>
                  <a:lnTo>
                    <a:pt x="0" y="138177"/>
                  </a:lnTo>
                  <a:lnTo>
                    <a:pt x="95251" y="138177"/>
                  </a:lnTo>
                  <a:lnTo>
                    <a:pt x="95251" y="216410"/>
                  </a:lnTo>
                  <a:lnTo>
                    <a:pt x="108713" y="216410"/>
                  </a:lnTo>
                  <a:lnTo>
                    <a:pt x="108713" y="138177"/>
                  </a:lnTo>
                  <a:lnTo>
                    <a:pt x="204980" y="138177"/>
                  </a:lnTo>
                  <a:lnTo>
                    <a:pt x="204980" y="126747"/>
                  </a:lnTo>
                  <a:close/>
                </a:path>
              </a:pathLst>
            </a:custGeom>
            <a:ln w="5291">
              <a:solidFill>
                <a:srgbClr val="5D5D5D"/>
              </a:solidFill>
            </a:ln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62" name="object 6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875257" y="3669404"/>
              <a:ext cx="189952" cy="22500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099796" y="3668896"/>
              <a:ext cx="217892" cy="23110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342034" y="3671796"/>
              <a:ext cx="207266" cy="225554"/>
            </a:xfrm>
            <a:prstGeom prst="rect">
              <a:avLst/>
            </a:prstGeom>
          </p:spPr>
        </p:pic>
      </p:grpSp>
      <p:grpSp>
        <p:nvGrpSpPr>
          <p:cNvPr id="65" name="object 65"/>
          <p:cNvGrpSpPr/>
          <p:nvPr/>
        </p:nvGrpSpPr>
        <p:grpSpPr>
          <a:xfrm>
            <a:off x="5456872" y="3326959"/>
            <a:ext cx="401346" cy="206142"/>
            <a:chOff x="4641884" y="3668896"/>
            <a:chExt cx="442595" cy="227329"/>
          </a:xfrm>
        </p:grpSpPr>
        <p:pic>
          <p:nvPicPr>
            <p:cNvPr id="66" name="object 6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641884" y="3668896"/>
              <a:ext cx="213320" cy="22729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874297" y="3685660"/>
              <a:ext cx="210018" cy="183347"/>
            </a:xfrm>
            <a:prstGeom prst="rect">
              <a:avLst/>
            </a:prstGeom>
          </p:spPr>
        </p:pic>
      </p:grpSp>
      <p:pic>
        <p:nvPicPr>
          <p:cNvPr id="68" name="object 6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5933243" y="3334559"/>
            <a:ext cx="91632" cy="226606"/>
          </a:xfrm>
          <a:prstGeom prst="rect">
            <a:avLst/>
          </a:prstGeom>
        </p:spPr>
      </p:pic>
      <p:grpSp>
        <p:nvGrpSpPr>
          <p:cNvPr id="69" name="object 69"/>
          <p:cNvGrpSpPr/>
          <p:nvPr/>
        </p:nvGrpSpPr>
        <p:grpSpPr>
          <a:xfrm>
            <a:off x="6099267" y="3327189"/>
            <a:ext cx="382919" cy="209598"/>
            <a:chOff x="5350302" y="3669150"/>
            <a:chExt cx="422275" cy="231140"/>
          </a:xfrm>
        </p:grpSpPr>
        <p:pic>
          <p:nvPicPr>
            <p:cNvPr id="70" name="object 7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350302" y="3678802"/>
              <a:ext cx="210018" cy="22094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85001" y="3669150"/>
              <a:ext cx="187412" cy="230846"/>
            </a:xfrm>
            <a:prstGeom prst="rect">
              <a:avLst/>
            </a:prstGeom>
          </p:spPr>
        </p:pic>
      </p:grpSp>
      <p:pic>
        <p:nvPicPr>
          <p:cNvPr id="72" name="object 72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6526776" y="3329588"/>
            <a:ext cx="162843" cy="204763"/>
          </a:xfrm>
          <a:prstGeom prst="rect">
            <a:avLst/>
          </a:prstGeom>
        </p:spPr>
      </p:pic>
      <p:sp>
        <p:nvSpPr>
          <p:cNvPr id="73" name="object 73"/>
          <p:cNvSpPr/>
          <p:nvPr/>
        </p:nvSpPr>
        <p:spPr>
          <a:xfrm>
            <a:off x="6763546" y="3337018"/>
            <a:ext cx="137621" cy="67947"/>
          </a:xfrm>
          <a:custGeom>
            <a:avLst/>
            <a:gdLst/>
            <a:ahLst/>
            <a:cxnLst/>
            <a:rect l="l" t="t" r="r" b="b"/>
            <a:pathLst>
              <a:path w="151764" h="74929">
                <a:moveTo>
                  <a:pt x="151638" y="63500"/>
                </a:moveTo>
                <a:lnTo>
                  <a:pt x="13462" y="63500"/>
                </a:lnTo>
                <a:lnTo>
                  <a:pt x="13462" y="0"/>
                </a:lnTo>
                <a:lnTo>
                  <a:pt x="0" y="0"/>
                </a:lnTo>
                <a:lnTo>
                  <a:pt x="0" y="63500"/>
                </a:lnTo>
                <a:lnTo>
                  <a:pt x="0" y="74930"/>
                </a:lnTo>
                <a:lnTo>
                  <a:pt x="151638" y="74930"/>
                </a:lnTo>
                <a:lnTo>
                  <a:pt x="151638" y="6350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6737289" y="3436232"/>
            <a:ext cx="185989" cy="93283"/>
          </a:xfrm>
          <a:custGeom>
            <a:avLst/>
            <a:gdLst/>
            <a:ahLst/>
            <a:cxnLst/>
            <a:rect l="l" t="t" r="r" b="b"/>
            <a:pathLst>
              <a:path w="205104" h="102870">
                <a:moveTo>
                  <a:pt x="181864" y="91249"/>
                </a:moveTo>
                <a:lnTo>
                  <a:pt x="41402" y="91249"/>
                </a:lnTo>
                <a:lnTo>
                  <a:pt x="41402" y="36639"/>
                </a:lnTo>
                <a:lnTo>
                  <a:pt x="27940" y="36639"/>
                </a:lnTo>
                <a:lnTo>
                  <a:pt x="27940" y="91249"/>
                </a:lnTo>
                <a:lnTo>
                  <a:pt x="27940" y="102679"/>
                </a:lnTo>
                <a:lnTo>
                  <a:pt x="181864" y="102679"/>
                </a:lnTo>
                <a:lnTo>
                  <a:pt x="181864" y="91249"/>
                </a:lnTo>
                <a:close/>
              </a:path>
              <a:path w="205104" h="102870">
                <a:moveTo>
                  <a:pt x="204724" y="0"/>
                </a:moveTo>
                <a:lnTo>
                  <a:pt x="0" y="0"/>
                </a:lnTo>
                <a:lnTo>
                  <a:pt x="0" y="11430"/>
                </a:lnTo>
                <a:lnTo>
                  <a:pt x="204724" y="11430"/>
                </a:lnTo>
                <a:lnTo>
                  <a:pt x="204724" y="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pic>
        <p:nvPicPr>
          <p:cNvPr id="75" name="object 75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7016967" y="3329818"/>
            <a:ext cx="164225" cy="203381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7226337" y="3327515"/>
            <a:ext cx="188640" cy="205915"/>
          </a:xfrm>
          <a:prstGeom prst="rect">
            <a:avLst/>
          </a:prstGeom>
        </p:spPr>
      </p:pic>
      <p:grpSp>
        <p:nvGrpSpPr>
          <p:cNvPr id="77" name="object 77"/>
          <p:cNvGrpSpPr/>
          <p:nvPr/>
        </p:nvGrpSpPr>
        <p:grpSpPr>
          <a:xfrm>
            <a:off x="3420029" y="4029784"/>
            <a:ext cx="180807" cy="96738"/>
            <a:chOff x="2395699" y="4443956"/>
            <a:chExt cx="199390" cy="106680"/>
          </a:xfrm>
        </p:grpSpPr>
        <p:sp>
          <p:nvSpPr>
            <p:cNvPr id="78" name="object 78"/>
            <p:cNvSpPr/>
            <p:nvPr/>
          </p:nvSpPr>
          <p:spPr>
            <a:xfrm>
              <a:off x="2395699" y="4514061"/>
              <a:ext cx="62865" cy="12700"/>
            </a:xfrm>
            <a:custGeom>
              <a:avLst/>
              <a:gdLst/>
              <a:ahLst/>
              <a:cxnLst/>
              <a:rect l="l" t="t" r="r" b="b"/>
              <a:pathLst>
                <a:path w="62864" h="12700">
                  <a:moveTo>
                    <a:pt x="62484" y="12446"/>
                  </a:moveTo>
                  <a:lnTo>
                    <a:pt x="0" y="12446"/>
                  </a:lnTo>
                  <a:lnTo>
                    <a:pt x="0" y="0"/>
                  </a:lnTo>
                  <a:lnTo>
                    <a:pt x="62484" y="0"/>
                  </a:lnTo>
                  <a:lnTo>
                    <a:pt x="62484" y="12446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79" name="object 7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478250" y="4443956"/>
              <a:ext cx="116841" cy="106427"/>
            </a:xfrm>
            <a:prstGeom prst="rect">
              <a:avLst/>
            </a:prstGeom>
          </p:spPr>
        </p:pic>
      </p:grpSp>
      <p:grpSp>
        <p:nvGrpSpPr>
          <p:cNvPr id="80" name="object 80"/>
          <p:cNvGrpSpPr/>
          <p:nvPr/>
        </p:nvGrpSpPr>
        <p:grpSpPr>
          <a:xfrm>
            <a:off x="3685050" y="3969801"/>
            <a:ext cx="389252" cy="210750"/>
            <a:chOff x="2687957" y="4377809"/>
            <a:chExt cx="429259" cy="232410"/>
          </a:xfrm>
        </p:grpSpPr>
        <p:pic>
          <p:nvPicPr>
            <p:cNvPr id="81" name="object 8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687957" y="4377809"/>
              <a:ext cx="209002" cy="229830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923418" y="4380095"/>
              <a:ext cx="193508" cy="230084"/>
            </a:xfrm>
            <a:prstGeom prst="rect">
              <a:avLst/>
            </a:prstGeom>
          </p:spPr>
        </p:pic>
      </p:grpSp>
      <p:grpSp>
        <p:nvGrpSpPr>
          <p:cNvPr id="83" name="object 83"/>
          <p:cNvGrpSpPr/>
          <p:nvPr/>
        </p:nvGrpSpPr>
        <p:grpSpPr>
          <a:xfrm>
            <a:off x="3674320" y="3971644"/>
            <a:ext cx="1540315" cy="233782"/>
            <a:chOff x="2676125" y="4379841"/>
            <a:chExt cx="1698625" cy="257810"/>
          </a:xfrm>
        </p:grpSpPr>
        <p:sp>
          <p:nvSpPr>
            <p:cNvPr id="84" name="object 84"/>
            <p:cNvSpPr/>
            <p:nvPr/>
          </p:nvSpPr>
          <p:spPr>
            <a:xfrm>
              <a:off x="3157448" y="4389919"/>
              <a:ext cx="205104" cy="214629"/>
            </a:xfrm>
            <a:custGeom>
              <a:avLst/>
              <a:gdLst/>
              <a:ahLst/>
              <a:cxnLst/>
              <a:rect l="l" t="t" r="r" b="b"/>
              <a:pathLst>
                <a:path w="205104" h="214629">
                  <a:moveTo>
                    <a:pt x="181876" y="67310"/>
                  </a:moveTo>
                  <a:lnTo>
                    <a:pt x="40398" y="67310"/>
                  </a:lnTo>
                  <a:lnTo>
                    <a:pt x="40398" y="43180"/>
                  </a:lnTo>
                  <a:lnTo>
                    <a:pt x="177812" y="43180"/>
                  </a:lnTo>
                  <a:lnTo>
                    <a:pt x="177812" y="34290"/>
                  </a:lnTo>
                  <a:lnTo>
                    <a:pt x="177812" y="11430"/>
                  </a:lnTo>
                  <a:lnTo>
                    <a:pt x="177812" y="0"/>
                  </a:lnTo>
                  <a:lnTo>
                    <a:pt x="26682" y="0"/>
                  </a:lnTo>
                  <a:lnTo>
                    <a:pt x="26682" y="11430"/>
                  </a:lnTo>
                  <a:lnTo>
                    <a:pt x="164604" y="11430"/>
                  </a:lnTo>
                  <a:lnTo>
                    <a:pt x="164604" y="34290"/>
                  </a:lnTo>
                  <a:lnTo>
                    <a:pt x="27190" y="34290"/>
                  </a:lnTo>
                  <a:lnTo>
                    <a:pt x="27190" y="43180"/>
                  </a:lnTo>
                  <a:lnTo>
                    <a:pt x="27190" y="67310"/>
                  </a:lnTo>
                  <a:lnTo>
                    <a:pt x="27190" y="78740"/>
                  </a:lnTo>
                  <a:lnTo>
                    <a:pt x="181876" y="78740"/>
                  </a:lnTo>
                  <a:lnTo>
                    <a:pt x="181876" y="67310"/>
                  </a:lnTo>
                  <a:close/>
                </a:path>
                <a:path w="205104" h="214629">
                  <a:moveTo>
                    <a:pt x="204990" y="97726"/>
                  </a:moveTo>
                  <a:lnTo>
                    <a:pt x="133616" y="97726"/>
                  </a:lnTo>
                  <a:lnTo>
                    <a:pt x="133616" y="108648"/>
                  </a:lnTo>
                  <a:lnTo>
                    <a:pt x="133616" y="133350"/>
                  </a:lnTo>
                  <a:lnTo>
                    <a:pt x="71640" y="133350"/>
                  </a:lnTo>
                  <a:lnTo>
                    <a:pt x="71640" y="108648"/>
                  </a:lnTo>
                  <a:lnTo>
                    <a:pt x="133616" y="108648"/>
                  </a:lnTo>
                  <a:lnTo>
                    <a:pt x="133616" y="97726"/>
                  </a:lnTo>
                  <a:lnTo>
                    <a:pt x="0" y="97726"/>
                  </a:lnTo>
                  <a:lnTo>
                    <a:pt x="0" y="108648"/>
                  </a:lnTo>
                  <a:lnTo>
                    <a:pt x="58432" y="108648"/>
                  </a:lnTo>
                  <a:lnTo>
                    <a:pt x="58432" y="133350"/>
                  </a:lnTo>
                  <a:lnTo>
                    <a:pt x="25412" y="133350"/>
                  </a:lnTo>
                  <a:lnTo>
                    <a:pt x="25412" y="143510"/>
                  </a:lnTo>
                  <a:lnTo>
                    <a:pt x="165620" y="143510"/>
                  </a:lnTo>
                  <a:lnTo>
                    <a:pt x="165620" y="167640"/>
                  </a:lnTo>
                  <a:lnTo>
                    <a:pt x="26174" y="167640"/>
                  </a:lnTo>
                  <a:lnTo>
                    <a:pt x="26174" y="177800"/>
                  </a:lnTo>
                  <a:lnTo>
                    <a:pt x="26174" y="204470"/>
                  </a:lnTo>
                  <a:lnTo>
                    <a:pt x="26174" y="214630"/>
                  </a:lnTo>
                  <a:lnTo>
                    <a:pt x="186448" y="214630"/>
                  </a:lnTo>
                  <a:lnTo>
                    <a:pt x="186448" y="204470"/>
                  </a:lnTo>
                  <a:lnTo>
                    <a:pt x="39128" y="204470"/>
                  </a:lnTo>
                  <a:lnTo>
                    <a:pt x="39128" y="177800"/>
                  </a:lnTo>
                  <a:lnTo>
                    <a:pt x="178574" y="177800"/>
                  </a:lnTo>
                  <a:lnTo>
                    <a:pt x="178574" y="167640"/>
                  </a:lnTo>
                  <a:lnTo>
                    <a:pt x="178574" y="143510"/>
                  </a:lnTo>
                  <a:lnTo>
                    <a:pt x="178574" y="133350"/>
                  </a:lnTo>
                  <a:lnTo>
                    <a:pt x="147078" y="133350"/>
                  </a:lnTo>
                  <a:lnTo>
                    <a:pt x="147078" y="108648"/>
                  </a:lnTo>
                  <a:lnTo>
                    <a:pt x="204990" y="108648"/>
                  </a:lnTo>
                  <a:lnTo>
                    <a:pt x="204990" y="97726"/>
                  </a:lnTo>
                  <a:close/>
                </a:path>
              </a:pathLst>
            </a:custGeom>
            <a:solidFill>
              <a:srgbClr val="5D5D5D"/>
            </a:solidFill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" name="object 85"/>
            <p:cNvSpPr/>
            <p:nvPr/>
          </p:nvSpPr>
          <p:spPr>
            <a:xfrm>
              <a:off x="3157461" y="4390361"/>
              <a:ext cx="205104" cy="214629"/>
            </a:xfrm>
            <a:custGeom>
              <a:avLst/>
              <a:gdLst/>
              <a:ahLst/>
              <a:cxnLst/>
              <a:rect l="l" t="t" r="r" b="b"/>
              <a:pathLst>
                <a:path w="205104" h="214629">
                  <a:moveTo>
                    <a:pt x="164594" y="33274"/>
                  </a:moveTo>
                  <a:lnTo>
                    <a:pt x="27178" y="33274"/>
                  </a:lnTo>
                  <a:lnTo>
                    <a:pt x="27178" y="77978"/>
                  </a:lnTo>
                  <a:lnTo>
                    <a:pt x="181866" y="77978"/>
                  </a:lnTo>
                  <a:lnTo>
                    <a:pt x="181866" y="67310"/>
                  </a:lnTo>
                  <a:lnTo>
                    <a:pt x="40386" y="67310"/>
                  </a:lnTo>
                  <a:lnTo>
                    <a:pt x="40386" y="43180"/>
                  </a:lnTo>
                  <a:lnTo>
                    <a:pt x="177802" y="43180"/>
                  </a:lnTo>
                  <a:lnTo>
                    <a:pt x="177802" y="0"/>
                  </a:lnTo>
                  <a:lnTo>
                    <a:pt x="26670" y="0"/>
                  </a:lnTo>
                  <a:lnTo>
                    <a:pt x="26670" y="10414"/>
                  </a:lnTo>
                  <a:lnTo>
                    <a:pt x="164594" y="10414"/>
                  </a:lnTo>
                  <a:lnTo>
                    <a:pt x="164594" y="33274"/>
                  </a:lnTo>
                  <a:close/>
                </a:path>
                <a:path w="205104" h="214629">
                  <a:moveTo>
                    <a:pt x="133605" y="133097"/>
                  </a:moveTo>
                  <a:lnTo>
                    <a:pt x="71628" y="133097"/>
                  </a:lnTo>
                  <a:lnTo>
                    <a:pt x="71628" y="108205"/>
                  </a:lnTo>
                  <a:lnTo>
                    <a:pt x="133605" y="108205"/>
                  </a:lnTo>
                  <a:lnTo>
                    <a:pt x="133605" y="133097"/>
                  </a:lnTo>
                  <a:close/>
                </a:path>
                <a:path w="205104" h="214629">
                  <a:moveTo>
                    <a:pt x="204980" y="108205"/>
                  </a:moveTo>
                  <a:lnTo>
                    <a:pt x="204980" y="97283"/>
                  </a:lnTo>
                  <a:lnTo>
                    <a:pt x="0" y="97283"/>
                  </a:lnTo>
                  <a:lnTo>
                    <a:pt x="0" y="108205"/>
                  </a:lnTo>
                  <a:lnTo>
                    <a:pt x="58420" y="108205"/>
                  </a:lnTo>
                  <a:lnTo>
                    <a:pt x="58420" y="133097"/>
                  </a:lnTo>
                  <a:lnTo>
                    <a:pt x="25400" y="133097"/>
                  </a:lnTo>
                  <a:lnTo>
                    <a:pt x="25400" y="143511"/>
                  </a:lnTo>
                  <a:lnTo>
                    <a:pt x="165610" y="143511"/>
                  </a:lnTo>
                  <a:lnTo>
                    <a:pt x="165610" y="167388"/>
                  </a:lnTo>
                  <a:lnTo>
                    <a:pt x="26162" y="167388"/>
                  </a:lnTo>
                  <a:lnTo>
                    <a:pt x="26162" y="214632"/>
                  </a:lnTo>
                  <a:lnTo>
                    <a:pt x="186438" y="214632"/>
                  </a:lnTo>
                  <a:lnTo>
                    <a:pt x="186438" y="203964"/>
                  </a:lnTo>
                  <a:lnTo>
                    <a:pt x="39116" y="203964"/>
                  </a:lnTo>
                  <a:lnTo>
                    <a:pt x="39116" y="177548"/>
                  </a:lnTo>
                  <a:lnTo>
                    <a:pt x="178564" y="177548"/>
                  </a:lnTo>
                  <a:lnTo>
                    <a:pt x="178564" y="133097"/>
                  </a:lnTo>
                  <a:lnTo>
                    <a:pt x="147067" y="133097"/>
                  </a:lnTo>
                  <a:lnTo>
                    <a:pt x="147067" y="108205"/>
                  </a:lnTo>
                  <a:lnTo>
                    <a:pt x="204980" y="108205"/>
                  </a:lnTo>
                  <a:close/>
                </a:path>
              </a:pathLst>
            </a:custGeom>
            <a:ln w="5291">
              <a:solidFill>
                <a:srgbClr val="5D5D5D"/>
              </a:solidFill>
            </a:ln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86" name="object 8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398404" y="4380095"/>
              <a:ext cx="178775" cy="230846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2676125" y="4631154"/>
              <a:ext cx="1005840" cy="0"/>
            </a:xfrm>
            <a:custGeom>
              <a:avLst/>
              <a:gdLst/>
              <a:ahLst/>
              <a:cxnLst/>
              <a:rect l="l" t="t" r="r" b="b"/>
              <a:pathLst>
                <a:path w="1005839">
                  <a:moveTo>
                    <a:pt x="0" y="0"/>
                  </a:moveTo>
                  <a:lnTo>
                    <a:pt x="934545" y="0"/>
                  </a:lnTo>
                </a:path>
                <a:path w="1005839">
                  <a:moveTo>
                    <a:pt x="934421" y="0"/>
                  </a:moveTo>
                  <a:lnTo>
                    <a:pt x="1005563" y="0"/>
                  </a:lnTo>
                </a:path>
              </a:pathLst>
            </a:custGeom>
            <a:ln w="12700">
              <a:solidFill>
                <a:srgbClr val="5D5D5D"/>
              </a:solidFill>
            </a:ln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88" name="object 8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694413" y="4379841"/>
              <a:ext cx="213320" cy="227290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926826" y="4396606"/>
              <a:ext cx="210018" cy="183347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3681565" y="4631154"/>
              <a:ext cx="467995" cy="0"/>
            </a:xfrm>
            <a:custGeom>
              <a:avLst/>
              <a:gdLst/>
              <a:ahLst/>
              <a:cxnLst/>
              <a:rect l="l" t="t" r="r" b="b"/>
              <a:pathLst>
                <a:path w="467995">
                  <a:moveTo>
                    <a:pt x="0" y="0"/>
                  </a:moveTo>
                  <a:lnTo>
                    <a:pt x="467401" y="0"/>
                  </a:lnTo>
                </a:path>
              </a:pathLst>
            </a:custGeom>
            <a:ln w="12700">
              <a:solidFill>
                <a:srgbClr val="5D5D5D"/>
              </a:solidFill>
            </a:ln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91" name="object 9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161920" y="4382487"/>
              <a:ext cx="212600" cy="225554"/>
            </a:xfrm>
            <a:prstGeom prst="rect">
              <a:avLst/>
            </a:prstGeom>
          </p:spPr>
        </p:pic>
      </p:grpSp>
      <p:sp>
        <p:nvSpPr>
          <p:cNvPr id="92" name="object 92"/>
          <p:cNvSpPr/>
          <p:nvPr/>
        </p:nvSpPr>
        <p:spPr>
          <a:xfrm>
            <a:off x="5389247" y="3974275"/>
            <a:ext cx="12668" cy="38580"/>
          </a:xfrm>
          <a:custGeom>
            <a:avLst/>
            <a:gdLst/>
            <a:ahLst/>
            <a:cxnLst/>
            <a:rect l="l" t="t" r="r" b="b"/>
            <a:pathLst>
              <a:path w="13970" h="42545">
                <a:moveTo>
                  <a:pt x="13462" y="42418"/>
                </a:moveTo>
                <a:lnTo>
                  <a:pt x="0" y="42418"/>
                </a:lnTo>
                <a:lnTo>
                  <a:pt x="0" y="0"/>
                </a:lnTo>
                <a:lnTo>
                  <a:pt x="13462" y="0"/>
                </a:lnTo>
                <a:lnTo>
                  <a:pt x="13462" y="42418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5245056" y="3992300"/>
            <a:ext cx="161805" cy="181959"/>
          </a:xfrm>
          <a:custGeom>
            <a:avLst/>
            <a:gdLst/>
            <a:ahLst/>
            <a:cxnLst/>
            <a:rect l="l" t="t" r="r" b="b"/>
            <a:pathLst>
              <a:path w="178435" h="200660">
                <a:moveTo>
                  <a:pt x="172466" y="22860"/>
                </a:moveTo>
                <a:lnTo>
                  <a:pt x="100584" y="22860"/>
                </a:lnTo>
                <a:lnTo>
                  <a:pt x="100584" y="11430"/>
                </a:lnTo>
                <a:lnTo>
                  <a:pt x="100584" y="0"/>
                </a:lnTo>
                <a:lnTo>
                  <a:pt x="87376" y="0"/>
                </a:lnTo>
                <a:lnTo>
                  <a:pt x="87376" y="11430"/>
                </a:lnTo>
                <a:lnTo>
                  <a:pt x="87376" y="22860"/>
                </a:lnTo>
                <a:lnTo>
                  <a:pt x="87376" y="34290"/>
                </a:lnTo>
                <a:lnTo>
                  <a:pt x="87376" y="71120"/>
                </a:lnTo>
                <a:lnTo>
                  <a:pt x="87376" y="82550"/>
                </a:lnTo>
                <a:lnTo>
                  <a:pt x="87376" y="91440"/>
                </a:lnTo>
                <a:lnTo>
                  <a:pt x="12954" y="91440"/>
                </a:lnTo>
                <a:lnTo>
                  <a:pt x="12954" y="11430"/>
                </a:lnTo>
                <a:lnTo>
                  <a:pt x="87376" y="11430"/>
                </a:lnTo>
                <a:lnTo>
                  <a:pt x="87376" y="0"/>
                </a:lnTo>
                <a:lnTo>
                  <a:pt x="0" y="0"/>
                </a:lnTo>
                <a:lnTo>
                  <a:pt x="0" y="11430"/>
                </a:lnTo>
                <a:lnTo>
                  <a:pt x="0" y="91440"/>
                </a:lnTo>
                <a:lnTo>
                  <a:pt x="0" y="102870"/>
                </a:lnTo>
                <a:lnTo>
                  <a:pt x="100584" y="102870"/>
                </a:lnTo>
                <a:lnTo>
                  <a:pt x="100584" y="91440"/>
                </a:lnTo>
                <a:lnTo>
                  <a:pt x="100584" y="82550"/>
                </a:lnTo>
                <a:lnTo>
                  <a:pt x="159004" y="82550"/>
                </a:lnTo>
                <a:lnTo>
                  <a:pt x="159004" y="145224"/>
                </a:lnTo>
                <a:lnTo>
                  <a:pt x="172466" y="145224"/>
                </a:lnTo>
                <a:lnTo>
                  <a:pt x="172466" y="82550"/>
                </a:lnTo>
                <a:lnTo>
                  <a:pt x="172466" y="82232"/>
                </a:lnTo>
                <a:lnTo>
                  <a:pt x="172466" y="71120"/>
                </a:lnTo>
                <a:lnTo>
                  <a:pt x="100584" y="71120"/>
                </a:lnTo>
                <a:lnTo>
                  <a:pt x="100584" y="34290"/>
                </a:lnTo>
                <a:lnTo>
                  <a:pt x="159004" y="34290"/>
                </a:lnTo>
                <a:lnTo>
                  <a:pt x="159004" y="70548"/>
                </a:lnTo>
                <a:lnTo>
                  <a:pt x="172466" y="70548"/>
                </a:lnTo>
                <a:lnTo>
                  <a:pt x="172466" y="34290"/>
                </a:lnTo>
                <a:lnTo>
                  <a:pt x="172466" y="33972"/>
                </a:lnTo>
                <a:lnTo>
                  <a:pt x="172466" y="22860"/>
                </a:lnTo>
                <a:close/>
              </a:path>
              <a:path w="178435" h="200660">
                <a:moveTo>
                  <a:pt x="178054" y="189230"/>
                </a:moveTo>
                <a:lnTo>
                  <a:pt x="43688" y="189230"/>
                </a:lnTo>
                <a:lnTo>
                  <a:pt x="43688" y="130810"/>
                </a:lnTo>
                <a:lnTo>
                  <a:pt x="30226" y="130810"/>
                </a:lnTo>
                <a:lnTo>
                  <a:pt x="30226" y="189230"/>
                </a:lnTo>
                <a:lnTo>
                  <a:pt x="30226" y="200660"/>
                </a:lnTo>
                <a:lnTo>
                  <a:pt x="178054" y="200660"/>
                </a:lnTo>
                <a:lnTo>
                  <a:pt x="178054" y="18923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pic>
        <p:nvPicPr>
          <p:cNvPr id="94" name="object 94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5447982" y="3974275"/>
            <a:ext cx="165377" cy="204763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5733948" y="3974275"/>
            <a:ext cx="156394" cy="203842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5933414" y="3974505"/>
            <a:ext cx="171135" cy="199235"/>
          </a:xfrm>
          <a:prstGeom prst="rect">
            <a:avLst/>
          </a:prstGeom>
        </p:spPr>
      </p:pic>
      <p:pic>
        <p:nvPicPr>
          <p:cNvPr id="97" name="object 97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6147852" y="3974275"/>
            <a:ext cx="162843" cy="204763"/>
          </a:xfrm>
          <a:prstGeom prst="rect">
            <a:avLst/>
          </a:prstGeom>
        </p:spPr>
      </p:pic>
      <p:pic>
        <p:nvPicPr>
          <p:cNvPr id="98" name="object 98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6422644" y="3982106"/>
            <a:ext cx="185185" cy="196471"/>
          </a:xfrm>
          <a:prstGeom prst="rect">
            <a:avLst/>
          </a:prstGeom>
        </p:spPr>
      </p:pic>
      <p:sp>
        <p:nvSpPr>
          <p:cNvPr id="99" name="object 99"/>
          <p:cNvSpPr/>
          <p:nvPr/>
        </p:nvSpPr>
        <p:spPr>
          <a:xfrm>
            <a:off x="6634540" y="3992300"/>
            <a:ext cx="185989" cy="158926"/>
          </a:xfrm>
          <a:custGeom>
            <a:avLst/>
            <a:gdLst/>
            <a:ahLst/>
            <a:cxnLst/>
            <a:rect l="l" t="t" r="r" b="b"/>
            <a:pathLst>
              <a:path w="205104" h="175260">
                <a:moveTo>
                  <a:pt x="204724" y="163830"/>
                </a:moveTo>
                <a:lnTo>
                  <a:pt x="108712" y="163830"/>
                </a:lnTo>
                <a:lnTo>
                  <a:pt x="108712" y="100330"/>
                </a:lnTo>
                <a:lnTo>
                  <a:pt x="179832" y="100330"/>
                </a:lnTo>
                <a:lnTo>
                  <a:pt x="179832" y="88900"/>
                </a:lnTo>
                <a:lnTo>
                  <a:pt x="40894" y="88900"/>
                </a:lnTo>
                <a:lnTo>
                  <a:pt x="40894" y="11430"/>
                </a:lnTo>
                <a:lnTo>
                  <a:pt x="177546" y="11430"/>
                </a:lnTo>
                <a:lnTo>
                  <a:pt x="177546" y="0"/>
                </a:lnTo>
                <a:lnTo>
                  <a:pt x="27432" y="0"/>
                </a:lnTo>
                <a:lnTo>
                  <a:pt x="27432" y="11430"/>
                </a:lnTo>
                <a:lnTo>
                  <a:pt x="27432" y="88900"/>
                </a:lnTo>
                <a:lnTo>
                  <a:pt x="27432" y="100330"/>
                </a:lnTo>
                <a:lnTo>
                  <a:pt x="95250" y="100330"/>
                </a:lnTo>
                <a:lnTo>
                  <a:pt x="95250" y="163830"/>
                </a:lnTo>
                <a:lnTo>
                  <a:pt x="0" y="163830"/>
                </a:lnTo>
                <a:lnTo>
                  <a:pt x="0" y="175260"/>
                </a:lnTo>
                <a:lnTo>
                  <a:pt x="204724" y="175260"/>
                </a:lnTo>
                <a:lnTo>
                  <a:pt x="204724" y="16383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pPr defTabSz="829178" latinLnBrk="0"/>
            <a:endParaRPr sz="1632" kern="0">
              <a:solidFill>
                <a:sysClr val="windowText" lastClr="000000"/>
              </a:solidFill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6908351" y="3974275"/>
            <a:ext cx="805570" cy="204991"/>
            <a:chOff x="6242542" y="4382742"/>
            <a:chExt cx="888365" cy="226060"/>
          </a:xfrm>
        </p:grpSpPr>
        <p:pic>
          <p:nvPicPr>
            <p:cNvPr id="101" name="object 10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483083" y="4382742"/>
              <a:ext cx="186692" cy="219966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242542" y="4382742"/>
              <a:ext cx="214124" cy="225554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712702" y="4399760"/>
              <a:ext cx="204726" cy="176278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955783" y="4382996"/>
              <a:ext cx="174500" cy="221744"/>
            </a:xfrm>
            <a:prstGeom prst="rect">
              <a:avLst/>
            </a:prstGeom>
          </p:spPr>
        </p:pic>
      </p:grpSp>
      <p:pic>
        <p:nvPicPr>
          <p:cNvPr id="105" name="object 105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7760112" y="3974275"/>
            <a:ext cx="171135" cy="204533"/>
          </a:xfrm>
          <a:prstGeom prst="rect">
            <a:avLst/>
          </a:prstGeom>
        </p:spPr>
      </p:pic>
      <p:grpSp>
        <p:nvGrpSpPr>
          <p:cNvPr id="106" name="object 106"/>
          <p:cNvGrpSpPr/>
          <p:nvPr/>
        </p:nvGrpSpPr>
        <p:grpSpPr>
          <a:xfrm>
            <a:off x="8021696" y="3974044"/>
            <a:ext cx="423802" cy="231479"/>
            <a:chOff x="7470314" y="4382487"/>
            <a:chExt cx="467359" cy="255270"/>
          </a:xfrm>
        </p:grpSpPr>
        <p:pic>
          <p:nvPicPr>
            <p:cNvPr id="107" name="object 107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485808" y="4382487"/>
              <a:ext cx="208028" cy="221998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718221" y="4399252"/>
              <a:ext cx="204726" cy="178056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7470314" y="4631154"/>
              <a:ext cx="467359" cy="0"/>
            </a:xfrm>
            <a:custGeom>
              <a:avLst/>
              <a:gdLst/>
              <a:ahLst/>
              <a:cxnLst/>
              <a:rect l="l" t="t" r="r" b="b"/>
              <a:pathLst>
                <a:path w="467359">
                  <a:moveTo>
                    <a:pt x="0" y="0"/>
                  </a:moveTo>
                  <a:lnTo>
                    <a:pt x="467267" y="0"/>
                  </a:lnTo>
                </a:path>
              </a:pathLst>
            </a:custGeom>
            <a:ln w="12700">
              <a:solidFill>
                <a:srgbClr val="5D5D5D"/>
              </a:solidFill>
            </a:ln>
          </p:spPr>
          <p:txBody>
            <a:bodyPr wrap="square" lIns="0" tIns="0" rIns="0" bIns="0" rtlCol="0"/>
            <a:lstStyle/>
            <a:p>
              <a:pPr defTabSz="829178" latinLnBrk="0"/>
              <a:endParaRPr sz="1632" kern="0">
                <a:solidFill>
                  <a:sysClr val="windowText" lastClr="000000"/>
                </a:solidFill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84218" y="1916292"/>
            <a:ext cx="8822355" cy="7577"/>
            <a:chOff x="483071" y="2113244"/>
            <a:chExt cx="9729097" cy="83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071" y="2113244"/>
              <a:ext cx="9729097" cy="83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4218" y="5525925"/>
            <a:ext cx="8822355" cy="7577"/>
            <a:chOff x="483071" y="6093867"/>
            <a:chExt cx="9729097" cy="83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071" y="6093867"/>
              <a:ext cx="9729097" cy="835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02901" y="5567302"/>
            <a:ext cx="6573629" cy="4569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57569" y="1559622"/>
            <a:ext cx="1323528" cy="41621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99214" y="2321780"/>
            <a:ext cx="9056247" cy="264120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07556" y="534181"/>
            <a:ext cx="8823845" cy="0"/>
          </a:xfrm>
          <a:custGeom>
            <a:avLst/>
            <a:gdLst/>
            <a:ahLst/>
            <a:cxnLst/>
            <a:rect l="l" t="t" r="r" b="b"/>
            <a:pathLst>
              <a:path w="9730740">
                <a:moveTo>
                  <a:pt x="0" y="0"/>
                </a:moveTo>
                <a:lnTo>
                  <a:pt x="9730312" y="0"/>
                </a:lnTo>
              </a:path>
            </a:pathLst>
          </a:custGeom>
          <a:ln w="8356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3" name="object 3"/>
          <p:cNvSpPr/>
          <p:nvPr/>
        </p:nvSpPr>
        <p:spPr>
          <a:xfrm>
            <a:off x="1685711" y="6729284"/>
            <a:ext cx="8823845" cy="0"/>
          </a:xfrm>
          <a:custGeom>
            <a:avLst/>
            <a:gdLst/>
            <a:ahLst/>
            <a:cxnLst/>
            <a:rect l="l" t="t" r="r" b="b"/>
            <a:pathLst>
              <a:path w="9730740">
                <a:moveTo>
                  <a:pt x="0" y="0"/>
                </a:moveTo>
                <a:lnTo>
                  <a:pt x="9730312" y="0"/>
                </a:lnTo>
              </a:path>
            </a:pathLst>
          </a:custGeom>
          <a:ln w="8356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  <p:grpSp>
        <p:nvGrpSpPr>
          <p:cNvPr id="4" name="object 4"/>
          <p:cNvGrpSpPr/>
          <p:nvPr/>
        </p:nvGrpSpPr>
        <p:grpSpPr>
          <a:xfrm>
            <a:off x="1696864" y="165577"/>
            <a:ext cx="263725" cy="143955"/>
            <a:chOff x="495431" y="1000503"/>
            <a:chExt cx="290830" cy="1587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431" y="1000681"/>
              <a:ext cx="135663" cy="15438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175" y="1000503"/>
              <a:ext cx="117836" cy="158481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02231" y="165577"/>
            <a:ext cx="106854" cy="14371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85994" y="165739"/>
            <a:ext cx="270126" cy="143549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2483590" y="177660"/>
            <a:ext cx="130711" cy="112860"/>
          </a:xfrm>
          <a:custGeom>
            <a:avLst/>
            <a:gdLst/>
            <a:ahLst/>
            <a:cxnLst/>
            <a:rect l="l" t="t" r="r" b="b"/>
            <a:pathLst>
              <a:path w="144144" h="124459">
                <a:moveTo>
                  <a:pt x="143687" y="115570"/>
                </a:moveTo>
                <a:lnTo>
                  <a:pt x="76301" y="115570"/>
                </a:lnTo>
                <a:lnTo>
                  <a:pt x="76301" y="71120"/>
                </a:lnTo>
                <a:lnTo>
                  <a:pt x="126225" y="71120"/>
                </a:lnTo>
                <a:lnTo>
                  <a:pt x="126225" y="62230"/>
                </a:lnTo>
                <a:lnTo>
                  <a:pt x="28702" y="62230"/>
                </a:lnTo>
                <a:lnTo>
                  <a:pt x="28702" y="8890"/>
                </a:lnTo>
                <a:lnTo>
                  <a:pt x="124612" y="8890"/>
                </a:lnTo>
                <a:lnTo>
                  <a:pt x="124612" y="0"/>
                </a:lnTo>
                <a:lnTo>
                  <a:pt x="19253" y="0"/>
                </a:lnTo>
                <a:lnTo>
                  <a:pt x="19253" y="8890"/>
                </a:lnTo>
                <a:lnTo>
                  <a:pt x="19253" y="62230"/>
                </a:lnTo>
                <a:lnTo>
                  <a:pt x="19253" y="71120"/>
                </a:lnTo>
                <a:lnTo>
                  <a:pt x="66852" y="71120"/>
                </a:lnTo>
                <a:lnTo>
                  <a:pt x="66852" y="115570"/>
                </a:lnTo>
                <a:lnTo>
                  <a:pt x="0" y="115570"/>
                </a:lnTo>
                <a:lnTo>
                  <a:pt x="0" y="124460"/>
                </a:lnTo>
                <a:lnTo>
                  <a:pt x="143687" y="124460"/>
                </a:lnTo>
                <a:lnTo>
                  <a:pt x="143687" y="11557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372B5C-D271-462A-95F5-95378291FC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2758" y="647314"/>
            <a:ext cx="7493561" cy="600797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91434" y="1192642"/>
            <a:ext cx="8822355" cy="7577"/>
            <a:chOff x="270474" y="1315219"/>
            <a:chExt cx="9729097" cy="83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0474" y="1315219"/>
              <a:ext cx="9729097" cy="83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4218" y="6310359"/>
            <a:ext cx="8822355" cy="7577"/>
            <a:chOff x="483071" y="6958923"/>
            <a:chExt cx="9729097" cy="83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071" y="6958923"/>
              <a:ext cx="9729097" cy="835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830381" y="2128253"/>
            <a:ext cx="3802889" cy="4690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829178" latinLnBrk="0"/>
            <a:r>
              <a:rPr lang="en-US" sz="2448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전국적으로 감소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33979" y="662895"/>
            <a:ext cx="5792123" cy="4970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829178" latinLnBrk="0"/>
            <a:r>
              <a:rPr lang="en-US" sz="263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혼인 건 수 감소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91434" y="662895"/>
            <a:ext cx="894591" cy="4970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829178" latinLnBrk="0"/>
            <a:r>
              <a:rPr lang="en-US" sz="2630" kern="0" spc="-91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03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4164688" y="1765909"/>
            <a:ext cx="5784359" cy="3948349"/>
            <a:chOff x="3218478" y="1947405"/>
            <a:chExt cx="6378863" cy="43541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18478" y="1947405"/>
              <a:ext cx="6378863" cy="435415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830381" y="2647092"/>
            <a:ext cx="3239008" cy="12365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829178" latinLnBrk="0"/>
            <a:r>
              <a:rPr lang="en-US" sz="1451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2013년 약 32만건  </a:t>
            </a:r>
          </a:p>
          <a:p>
            <a:pPr defTabSz="829178" latinLnBrk="0"/>
            <a:r>
              <a:rPr lang="en-US" sz="1451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=&gt; 2022년 약 19만건</a:t>
            </a:r>
          </a:p>
          <a:p>
            <a:pPr defTabSz="829178" latinLnBrk="0"/>
            <a:endParaRPr lang="en-US" sz="1451" dirty="0">
              <a:solidFill>
                <a:srgbClr val="000000"/>
              </a:solidFill>
              <a:latin typeface="Noto Sans CJK KR Regular" pitchFamily="34" charset="0"/>
              <a:cs typeface="Noto Sans CJK KR Regular" pitchFamily="34" charset="0"/>
            </a:endParaRPr>
          </a:p>
          <a:p>
            <a:pPr defTabSz="829178" latinLnBrk="0"/>
            <a:r>
              <a:rPr lang="en-US" sz="1451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약 31 % 감소</a:t>
            </a:r>
          </a:p>
          <a:p>
            <a:pPr defTabSz="829178" latinLnBrk="0"/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70812" y="865040"/>
            <a:ext cx="8049164" cy="5797586"/>
            <a:chOff x="909399" y="953946"/>
            <a:chExt cx="8876439" cy="63934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9399" y="953946"/>
              <a:ext cx="8876439" cy="63934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4218" y="862676"/>
            <a:ext cx="8822355" cy="7577"/>
            <a:chOff x="483071" y="951340"/>
            <a:chExt cx="9729097" cy="83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3071" y="951340"/>
              <a:ext cx="9729097" cy="835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434932" y="220525"/>
            <a:ext cx="5792123" cy="4970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829178" latinLnBrk="0"/>
            <a:r>
              <a:rPr lang="en-US" sz="263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혼인 건 수 감소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00838" y="220525"/>
            <a:ext cx="894591" cy="4970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829178" latinLnBrk="0"/>
            <a:r>
              <a:rPr lang="en-US" sz="2630" kern="0" spc="-91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03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684218" y="1916292"/>
            <a:ext cx="8822355" cy="7577"/>
            <a:chOff x="483071" y="2113244"/>
            <a:chExt cx="9729097" cy="83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071" y="2113244"/>
              <a:ext cx="9729097" cy="83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172" y="3045309"/>
            <a:ext cx="2891334" cy="373075"/>
            <a:chOff x="7028007" y="3358299"/>
            <a:chExt cx="3188499" cy="4114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28007" y="3358299"/>
              <a:ext cx="3188499" cy="41141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434932" y="1274142"/>
            <a:ext cx="5792123" cy="4970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829178" latinLnBrk="0"/>
            <a:r>
              <a:rPr lang="en-US" sz="263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10년간 혼인 건 수 비교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00838" y="1274142"/>
            <a:ext cx="894591" cy="4970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829178" latinLnBrk="0"/>
            <a:r>
              <a:rPr lang="en-US" sz="2630" kern="0" spc="-91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03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AEC78831-150C-48BB-B660-E01543D0CD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0657167"/>
              </p:ext>
            </p:extLst>
          </p:nvPr>
        </p:nvGraphicFramePr>
        <p:xfrm>
          <a:off x="1716745" y="2068960"/>
          <a:ext cx="5712168" cy="3328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1378">
                  <a:extLst>
                    <a:ext uri="{9D8B030D-6E8A-4147-A177-3AD203B41FA5}">
                      <a16:colId xmlns:a16="http://schemas.microsoft.com/office/drawing/2014/main" val="3834212333"/>
                    </a:ext>
                  </a:extLst>
                </a:gridCol>
                <a:gridCol w="1394706">
                  <a:extLst>
                    <a:ext uri="{9D8B030D-6E8A-4147-A177-3AD203B41FA5}">
                      <a16:colId xmlns:a16="http://schemas.microsoft.com/office/drawing/2014/main" val="3671035871"/>
                    </a:ext>
                  </a:extLst>
                </a:gridCol>
                <a:gridCol w="1428042">
                  <a:extLst>
                    <a:ext uri="{9D8B030D-6E8A-4147-A177-3AD203B41FA5}">
                      <a16:colId xmlns:a16="http://schemas.microsoft.com/office/drawing/2014/main" val="1834296523"/>
                    </a:ext>
                  </a:extLst>
                </a:gridCol>
                <a:gridCol w="1428042">
                  <a:extLst>
                    <a:ext uri="{9D8B030D-6E8A-4147-A177-3AD203B41FA5}">
                      <a16:colId xmlns:a16="http://schemas.microsoft.com/office/drawing/2014/main" val="1762286064"/>
                    </a:ext>
                  </a:extLst>
                </a:gridCol>
              </a:tblGrid>
              <a:tr h="3104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데이터베이스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team5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테이블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marry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6083690"/>
                  </a:ext>
                </a:extLst>
              </a:tr>
              <a:tr h="2545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년간 지역별 혼인 수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6775696"/>
                  </a:ext>
                </a:extLst>
              </a:tr>
              <a:tr h="2545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컬럼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컬럼 타입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Key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306313"/>
                  </a:ext>
                </a:extLst>
              </a:tr>
              <a:tr h="2545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연도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PRI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0515597"/>
                  </a:ext>
                </a:extLst>
              </a:tr>
              <a:tr h="2545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총계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7547556"/>
                  </a:ext>
                </a:extLst>
              </a:tr>
              <a:tr h="2545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서울특별시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8104570"/>
                  </a:ext>
                </a:extLst>
              </a:tr>
              <a:tr h="2545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부산광역시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548568"/>
                  </a:ext>
                </a:extLst>
              </a:tr>
              <a:tr h="2545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대구광역시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1512328"/>
                  </a:ext>
                </a:extLst>
              </a:tr>
              <a:tr h="2545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인천광역시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6655469"/>
                  </a:ext>
                </a:extLst>
              </a:tr>
              <a:tr h="2545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광주광역시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645994"/>
                  </a:ext>
                </a:extLst>
              </a:tr>
              <a:tr h="2545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대전광역시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0830008"/>
                  </a:ext>
                </a:extLst>
              </a:tr>
              <a:tr h="2545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울산광역시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922358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D6E7BCBD-4560-47F5-9D63-D61812883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172" y="2450031"/>
            <a:ext cx="2051668" cy="47598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88848" y="2197662"/>
            <a:ext cx="7651725" cy="1637064"/>
            <a:chOff x="819011" y="2423533"/>
            <a:chExt cx="8438152" cy="180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011" y="2423533"/>
              <a:ext cx="8438152" cy="180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3039" y="4018101"/>
            <a:ext cx="7343340" cy="1795113"/>
            <a:chOff x="989050" y="4431072"/>
            <a:chExt cx="8098072" cy="19796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9050" y="4431072"/>
              <a:ext cx="8098072" cy="19796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84218" y="1916292"/>
            <a:ext cx="8822355" cy="7577"/>
            <a:chOff x="483071" y="2113244"/>
            <a:chExt cx="9729097" cy="83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3071" y="2113244"/>
              <a:ext cx="9729097" cy="83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80469" y="6264823"/>
            <a:ext cx="8822355" cy="7577"/>
            <a:chOff x="258381" y="6908707"/>
            <a:chExt cx="9729097" cy="83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8381" y="6908707"/>
              <a:ext cx="9729097" cy="835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434932" y="1274142"/>
            <a:ext cx="5792123" cy="4970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829178" latinLnBrk="0"/>
            <a:r>
              <a:rPr lang="en-US" sz="263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10년간 혼인 건 수 비교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00838" y="1274142"/>
            <a:ext cx="894591" cy="4970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829178" latinLnBrk="0"/>
            <a:r>
              <a:rPr lang="en-US" sz="2630" kern="0" spc="-91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03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91112" y="940155"/>
            <a:ext cx="4015452" cy="2877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829178" latinLnBrk="0"/>
            <a:r>
              <a:rPr lang="en-US" sz="127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SQL DATA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84218" y="1345795"/>
            <a:ext cx="8822355" cy="7577"/>
            <a:chOff x="483071" y="1484113"/>
            <a:chExt cx="9729097" cy="83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071" y="1484113"/>
              <a:ext cx="9729097" cy="835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455307" y="705843"/>
            <a:ext cx="5792123" cy="4970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829178" latinLnBrk="0"/>
            <a:r>
              <a:rPr lang="en-US" sz="263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10년간 혼인건 수 비교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227673" y="1438488"/>
            <a:ext cx="7470569" cy="4890371"/>
            <a:chOff x="1082382" y="1586333"/>
            <a:chExt cx="8238377" cy="539299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2382" y="1586333"/>
              <a:ext cx="8238377" cy="53929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1780" y="6442913"/>
            <a:ext cx="8822355" cy="7577"/>
            <a:chOff x="337022" y="7105101"/>
            <a:chExt cx="9729097" cy="83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7022" y="7105101"/>
              <a:ext cx="9729097" cy="835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684217" y="705843"/>
            <a:ext cx="894591" cy="4970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829178" latinLnBrk="0"/>
            <a:r>
              <a:rPr lang="en-US" sz="2630" kern="0" spc="-91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03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91112" y="940155"/>
            <a:ext cx="4015452" cy="2877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829178" latinLnBrk="0"/>
            <a:r>
              <a:rPr lang="en-US" sz="127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PANDAS, MATPLOT DATA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84218" y="1417107"/>
            <a:ext cx="8822355" cy="7577"/>
            <a:chOff x="483071" y="1562754"/>
            <a:chExt cx="9729097" cy="83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071" y="1562754"/>
              <a:ext cx="9729097" cy="83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24379" y="1547372"/>
            <a:ext cx="7240155" cy="4527448"/>
            <a:chOff x="1299305" y="1706407"/>
            <a:chExt cx="7984282" cy="49927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9305" y="1706407"/>
              <a:ext cx="7984282" cy="499276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496057" y="818988"/>
            <a:ext cx="5792123" cy="4970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829178" latinLnBrk="0"/>
            <a:r>
              <a:rPr lang="en-US" sz="263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10년간 혼인건 수 비교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674030" y="6290101"/>
            <a:ext cx="8822355" cy="7577"/>
            <a:chOff x="471836" y="6936584"/>
            <a:chExt cx="9729097" cy="83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1836" y="6936584"/>
              <a:ext cx="9729097" cy="835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684217" y="816794"/>
            <a:ext cx="894591" cy="4970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829178" latinLnBrk="0"/>
            <a:r>
              <a:rPr lang="en-US" sz="2630" kern="0" spc="-91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03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28112" y="1053301"/>
            <a:ext cx="4015452" cy="2877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829178" latinLnBrk="0"/>
            <a:r>
              <a:rPr lang="en-US" sz="127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PANDAS, MATPLOT DATA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84218" y="1417107"/>
            <a:ext cx="8822355" cy="7577"/>
            <a:chOff x="483071" y="1562754"/>
            <a:chExt cx="9729097" cy="83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071" y="1562754"/>
              <a:ext cx="9729097" cy="835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496059" y="818988"/>
            <a:ext cx="5792123" cy="4970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829178" latinLnBrk="0"/>
            <a:r>
              <a:rPr lang="en-US" sz="263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10년간 유치원 수 비교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674030" y="6290101"/>
            <a:ext cx="8822355" cy="7577"/>
            <a:chOff x="471836" y="6936584"/>
            <a:chExt cx="9729097" cy="83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1836" y="6936584"/>
              <a:ext cx="9729097" cy="835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684217" y="816794"/>
            <a:ext cx="894591" cy="4970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829178" latinLnBrk="0"/>
            <a:r>
              <a:rPr lang="en-US" sz="2630" kern="0" spc="-91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03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110A74-BA16-4205-B47D-5C720790F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391" y="1542861"/>
            <a:ext cx="7874405" cy="21210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277AFD-60CE-416B-9D4D-8B96F9D12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391" y="3892878"/>
            <a:ext cx="9588993" cy="2076557"/>
          </a:xfrm>
          <a:prstGeom prst="rect">
            <a:avLst/>
          </a:prstGeom>
        </p:spPr>
      </p:pic>
      <p:sp>
        <p:nvSpPr>
          <p:cNvPr id="15" name="Object 16">
            <a:extLst>
              <a:ext uri="{FF2B5EF4-FFF2-40B4-BE49-F238E27FC236}">
                <a16:creationId xmlns:a16="http://schemas.microsoft.com/office/drawing/2014/main" id="{345A3F7B-2531-468E-AB03-04BB8BAC6EE1}"/>
              </a:ext>
            </a:extLst>
          </p:cNvPr>
          <p:cNvSpPr txBox="1"/>
          <p:nvPr/>
        </p:nvSpPr>
        <p:spPr>
          <a:xfrm>
            <a:off x="6491112" y="1012827"/>
            <a:ext cx="4015452" cy="2877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829178" latinLnBrk="0"/>
            <a:r>
              <a:rPr lang="en-US" sz="127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SQL DATA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84499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84218" y="1417107"/>
            <a:ext cx="8822355" cy="7577"/>
            <a:chOff x="483071" y="1562754"/>
            <a:chExt cx="9729097" cy="83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071" y="1562754"/>
              <a:ext cx="9729097" cy="835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496059" y="818988"/>
            <a:ext cx="5792123" cy="4970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829178" latinLnBrk="0"/>
            <a:r>
              <a:rPr lang="en-US" sz="263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10년간 유치원 수 비교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674030" y="6290101"/>
            <a:ext cx="8822355" cy="7577"/>
            <a:chOff x="471836" y="6936584"/>
            <a:chExt cx="9729097" cy="83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1836" y="6936584"/>
              <a:ext cx="9729097" cy="83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8412" y="1555617"/>
            <a:ext cx="6710153" cy="4479798"/>
            <a:chOff x="1733836" y="1715500"/>
            <a:chExt cx="7399808" cy="49402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33836" y="1715500"/>
              <a:ext cx="7399808" cy="494022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684217" y="816794"/>
            <a:ext cx="894591" cy="4970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829178" latinLnBrk="0"/>
            <a:r>
              <a:rPr lang="en-US" sz="2630" kern="0" spc="-91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03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28112" y="1053301"/>
            <a:ext cx="4015452" cy="2877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829178" latinLnBrk="0"/>
            <a:r>
              <a:rPr lang="en-US" sz="127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PANDAS, MATPLOT DATA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84218" y="1417107"/>
            <a:ext cx="8822355" cy="7577"/>
            <a:chOff x="483071" y="1562754"/>
            <a:chExt cx="9729097" cy="83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071" y="1562754"/>
              <a:ext cx="9729097" cy="835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496059" y="818988"/>
            <a:ext cx="5792123" cy="4970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829178" latinLnBrk="0"/>
            <a:r>
              <a:rPr lang="en-US" sz="263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10년간 유치원 수 비교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674030" y="6290101"/>
            <a:ext cx="8822355" cy="7577"/>
            <a:chOff x="471836" y="6936584"/>
            <a:chExt cx="9729097" cy="83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1836" y="6936584"/>
              <a:ext cx="9729097" cy="83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96059" y="1557976"/>
            <a:ext cx="6781598" cy="4621758"/>
            <a:chOff x="1378352" y="1718101"/>
            <a:chExt cx="7478596" cy="509677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8352" y="1718101"/>
              <a:ext cx="7478596" cy="509677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684217" y="816794"/>
            <a:ext cx="894591" cy="4970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829178" latinLnBrk="0"/>
            <a:r>
              <a:rPr lang="en-US" sz="2630" kern="0" spc="-91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03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28112" y="1053301"/>
            <a:ext cx="4015452" cy="2877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829178" latinLnBrk="0"/>
            <a:r>
              <a:rPr lang="en-US" sz="127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PANDAS, MATPLOT DATA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84218" y="1417107"/>
            <a:ext cx="8822355" cy="7577"/>
            <a:chOff x="483071" y="1562754"/>
            <a:chExt cx="9729097" cy="83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071" y="1562754"/>
              <a:ext cx="9729097" cy="835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496059" y="818988"/>
            <a:ext cx="5792123" cy="4970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829178" latinLnBrk="0"/>
            <a:r>
              <a:rPr lang="en-US" sz="263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10년간 유치원 정원수 비교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674030" y="6290101"/>
            <a:ext cx="8822355" cy="7577"/>
            <a:chOff x="471836" y="6936584"/>
            <a:chExt cx="9729097" cy="83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1836" y="6936584"/>
              <a:ext cx="9729097" cy="83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11217" y="1548204"/>
            <a:ext cx="6293864" cy="4431785"/>
            <a:chOff x="1615623" y="1707325"/>
            <a:chExt cx="6940733" cy="48872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5623" y="1707325"/>
              <a:ext cx="6940733" cy="488727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684217" y="816794"/>
            <a:ext cx="894591" cy="4970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829178" latinLnBrk="0"/>
            <a:r>
              <a:rPr lang="en-US" sz="2630" kern="0" spc="-91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03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28112" y="1053301"/>
            <a:ext cx="4015452" cy="2877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829178" latinLnBrk="0"/>
            <a:r>
              <a:rPr lang="en-US" sz="127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PANDAS, MATPLOT DATA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84218" y="1916292"/>
            <a:ext cx="8822355" cy="7577"/>
            <a:chOff x="483071" y="2113244"/>
            <a:chExt cx="9729097" cy="83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071" y="2113244"/>
              <a:ext cx="9729097" cy="83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4218" y="5525925"/>
            <a:ext cx="8822355" cy="7577"/>
            <a:chOff x="483071" y="6093867"/>
            <a:chExt cx="9729097" cy="83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071" y="6093867"/>
              <a:ext cx="9729097" cy="835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48154" y="5589678"/>
            <a:ext cx="6476541" cy="44988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57569" y="1559622"/>
            <a:ext cx="1323528" cy="41621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90577" y="2318237"/>
            <a:ext cx="9651540" cy="264427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84218" y="1417107"/>
            <a:ext cx="8822355" cy="7577"/>
            <a:chOff x="483071" y="1562754"/>
            <a:chExt cx="9729097" cy="83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071" y="1562754"/>
              <a:ext cx="9729097" cy="835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496059" y="818988"/>
            <a:ext cx="5792123" cy="4970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829178" latinLnBrk="0"/>
            <a:r>
              <a:rPr lang="en-US" sz="263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10년간 유치원 정원수 비교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674030" y="6290101"/>
            <a:ext cx="8822355" cy="7577"/>
            <a:chOff x="471836" y="6936584"/>
            <a:chExt cx="9729097" cy="83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1836" y="6936584"/>
              <a:ext cx="9729097" cy="83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36162" y="1688483"/>
            <a:ext cx="6136481" cy="4246471"/>
            <a:chOff x="1643132" y="1862021"/>
            <a:chExt cx="6767175" cy="46829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3132" y="1862021"/>
              <a:ext cx="6767175" cy="468291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684217" y="816794"/>
            <a:ext cx="894591" cy="4970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829178" latinLnBrk="0"/>
            <a:r>
              <a:rPr lang="en-US" sz="2630" kern="0" spc="-91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03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28112" y="1053301"/>
            <a:ext cx="4015452" cy="2877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829178" latinLnBrk="0"/>
            <a:r>
              <a:rPr lang="en-US" sz="127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PANDAS, MATPLOT DATA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84218" y="1277214"/>
            <a:ext cx="8822355" cy="7577"/>
            <a:chOff x="483071" y="1408483"/>
            <a:chExt cx="9729097" cy="83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071" y="1408483"/>
              <a:ext cx="9729097" cy="83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4218" y="6285910"/>
            <a:ext cx="8822355" cy="7577"/>
            <a:chOff x="483071" y="6931962"/>
            <a:chExt cx="9729097" cy="83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071" y="6931962"/>
              <a:ext cx="9729097" cy="83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75683" y="1554803"/>
            <a:ext cx="2112929" cy="4423470"/>
            <a:chOff x="1355881" y="1714602"/>
            <a:chExt cx="2330091" cy="48781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5881" y="1714602"/>
              <a:ext cx="2330091" cy="48781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09454" y="2755400"/>
            <a:ext cx="4114286" cy="2022276"/>
            <a:chOff x="4811734" y="3038593"/>
            <a:chExt cx="4537143" cy="22301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11734" y="3038593"/>
              <a:ext cx="4537143" cy="223012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434932" y="635063"/>
            <a:ext cx="4235827" cy="4970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829178" latinLnBrk="0"/>
            <a:r>
              <a:rPr lang="en-US" sz="263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연결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00838" y="635063"/>
            <a:ext cx="894591" cy="4970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829178" latinLnBrk="0"/>
            <a:r>
              <a:rPr lang="en-US" sz="2630" kern="0" spc="-91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03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91112" y="301076"/>
            <a:ext cx="4015452" cy="2877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829178" latinLnBrk="0"/>
            <a:r>
              <a:rPr lang="en-US" sz="127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SQL DATA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39281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84218" y="1277214"/>
            <a:ext cx="8822355" cy="7577"/>
            <a:chOff x="483071" y="1408483"/>
            <a:chExt cx="9729097" cy="83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071" y="1408483"/>
              <a:ext cx="9729097" cy="83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4218" y="6285910"/>
            <a:ext cx="8822355" cy="7577"/>
            <a:chOff x="483071" y="6931962"/>
            <a:chExt cx="9729097" cy="83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071" y="6931962"/>
              <a:ext cx="9729097" cy="835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434932" y="635063"/>
            <a:ext cx="4235827" cy="4970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829178" latinLnBrk="0"/>
            <a:r>
              <a:rPr lang="en-US" sz="263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연결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00838" y="635063"/>
            <a:ext cx="894591" cy="4970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829178" latinLnBrk="0"/>
            <a:r>
              <a:rPr lang="en-US" sz="2630" kern="0" spc="-91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03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91112" y="301076"/>
            <a:ext cx="4015452" cy="2877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829178" latinLnBrk="0"/>
            <a:r>
              <a:rPr lang="en-US" sz="127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SQL DATA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ED59D5-B770-47D9-AFDF-0FF33755F3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0" t="705" r="20597" b="31341"/>
          <a:stretch/>
        </p:blipFill>
        <p:spPr>
          <a:xfrm>
            <a:off x="1325194" y="1429883"/>
            <a:ext cx="3227651" cy="46603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AB56D03-E91A-42E7-AB05-1D16CB632B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" t="64666" r="17997" b="9132"/>
          <a:stretch/>
        </p:blipFill>
        <p:spPr>
          <a:xfrm>
            <a:off x="4620445" y="3139856"/>
            <a:ext cx="5347121" cy="173381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1A025F2-2ABE-45AF-8231-EDD27073A0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" t="-35" r="15685" b="90168"/>
          <a:stretch/>
        </p:blipFill>
        <p:spPr>
          <a:xfrm>
            <a:off x="4699168" y="1973158"/>
            <a:ext cx="5347121" cy="652942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84218" y="1277214"/>
            <a:ext cx="8822355" cy="7577"/>
            <a:chOff x="483071" y="1408483"/>
            <a:chExt cx="9729097" cy="83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071" y="1408483"/>
              <a:ext cx="9729097" cy="835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434932" y="635063"/>
            <a:ext cx="4235827" cy="4970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829178" latinLnBrk="0"/>
            <a:r>
              <a:rPr lang="en-US" sz="263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결론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00838" y="635063"/>
            <a:ext cx="894591" cy="4970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829178" latinLnBrk="0"/>
            <a:r>
              <a:rPr lang="en-US" sz="2630" kern="0" spc="-91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03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44998" y="1677244"/>
            <a:ext cx="4156479" cy="16273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829178" latinLnBrk="0"/>
            <a:r>
              <a:rPr lang="en-US" sz="1995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결혼건수의 심각한 감소</a:t>
            </a:r>
          </a:p>
          <a:p>
            <a:pPr defTabSz="829178" latinLnBrk="0"/>
            <a:endParaRPr lang="en-US" sz="1995" dirty="0">
              <a:solidFill>
                <a:srgbClr val="000000"/>
              </a:solidFill>
              <a:latin typeface="Noto Sans CJK KR Regular" pitchFamily="34" charset="0"/>
              <a:cs typeface="Noto Sans CJK KR Regular" pitchFamily="34" charset="0"/>
            </a:endParaRPr>
          </a:p>
          <a:p>
            <a:pPr defTabSz="829178" latinLnBrk="0"/>
            <a:r>
              <a:rPr lang="en-US" sz="1995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활동하는 유치원의 수 감소</a:t>
            </a:r>
          </a:p>
          <a:p>
            <a:pPr defTabSz="829178" latinLnBrk="0"/>
            <a:endParaRPr lang="en-US" sz="1995" dirty="0">
              <a:solidFill>
                <a:srgbClr val="000000"/>
              </a:solidFill>
              <a:latin typeface="Noto Sans CJK KR Regular" pitchFamily="34" charset="0"/>
              <a:cs typeface="Noto Sans CJK KR Regular" pitchFamily="34" charset="0"/>
            </a:endParaRPr>
          </a:p>
          <a:p>
            <a:pPr defTabSz="829178" latinLnBrk="0"/>
            <a:r>
              <a:rPr lang="en-US" sz="1995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유치원생의 감소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-276863" y="4131506"/>
            <a:ext cx="12744501" cy="7760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829178" latinLnBrk="0"/>
            <a:r>
              <a:rPr lang="en-US" sz="4443" kern="0" spc="-91" dirty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소아과, 산부인과에 심각한 영향 초래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84218" y="1916292"/>
            <a:ext cx="8822355" cy="7577"/>
            <a:chOff x="483071" y="2113244"/>
            <a:chExt cx="9729097" cy="83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071" y="2113244"/>
              <a:ext cx="9729097" cy="83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4218" y="5525925"/>
            <a:ext cx="8822355" cy="7577"/>
            <a:chOff x="483071" y="6093867"/>
            <a:chExt cx="9729097" cy="83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071" y="6093867"/>
              <a:ext cx="9729097" cy="835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48496" y="5567302"/>
            <a:ext cx="637977" cy="4569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57569" y="1559622"/>
            <a:ext cx="1323528" cy="41621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90578" y="2321780"/>
            <a:ext cx="9030339" cy="2641208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0838" y="1694882"/>
            <a:ext cx="4114286" cy="1163802"/>
            <a:chOff x="501400" y="1869078"/>
            <a:chExt cx="4537143" cy="12834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1400" y="1869078"/>
              <a:ext cx="4537143" cy="1283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00838" y="3293871"/>
            <a:ext cx="8996064" cy="1306861"/>
            <a:chOff x="501400" y="3632407"/>
            <a:chExt cx="9920659" cy="14411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1400" y="3632407"/>
              <a:ext cx="9920659" cy="14411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84218" y="923129"/>
            <a:ext cx="8822355" cy="7577"/>
            <a:chOff x="483071" y="1018006"/>
            <a:chExt cx="9729097" cy="83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3071" y="1018006"/>
              <a:ext cx="9729097" cy="835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434932" y="272342"/>
            <a:ext cx="5792123" cy="4970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829178" latinLnBrk="0"/>
            <a:r>
              <a:rPr lang="en-US" sz="263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산부인과 긴급성 대두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00838" y="272342"/>
            <a:ext cx="894591" cy="4970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829178" latinLnBrk="0"/>
            <a:r>
              <a:rPr lang="en-US" sz="2630" kern="0" spc="-91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04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34932" y="272342"/>
            <a:ext cx="5792123" cy="4970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829178" latinLnBrk="0"/>
            <a:r>
              <a:rPr lang="en-US" sz="263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산부인과 긴급성 대두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00838" y="272342"/>
            <a:ext cx="894591" cy="4970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829178" latinLnBrk="0"/>
            <a:r>
              <a:rPr lang="en-US" sz="2630" kern="0" spc="-91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04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2135245" y="864205"/>
            <a:ext cx="8132208" cy="5735613"/>
            <a:chOff x="980455" y="953025"/>
            <a:chExt cx="8968018" cy="632510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0455" y="953025"/>
              <a:ext cx="8968018" cy="63251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4218" y="897221"/>
            <a:ext cx="8822355" cy="7577"/>
            <a:chOff x="483071" y="989435"/>
            <a:chExt cx="9729097" cy="835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3071" y="989435"/>
              <a:ext cx="9729097" cy="83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62843" y="2820276"/>
            <a:ext cx="5336754" cy="2478653"/>
            <a:chOff x="900611" y="3110137"/>
            <a:chExt cx="5885254" cy="27334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0611" y="3110137"/>
              <a:ext cx="5885254" cy="27334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64578" y="1549643"/>
            <a:ext cx="4114286" cy="1163802"/>
            <a:chOff x="902524" y="1708911"/>
            <a:chExt cx="4537143" cy="12834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2524" y="1708911"/>
              <a:ext cx="4537143" cy="12834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84218" y="1044036"/>
            <a:ext cx="8822355" cy="7577"/>
            <a:chOff x="483071" y="1151340"/>
            <a:chExt cx="9729097" cy="83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3071" y="1151340"/>
              <a:ext cx="9729097" cy="835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434932" y="324159"/>
            <a:ext cx="6930954" cy="4970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829178" latinLnBrk="0"/>
            <a:r>
              <a:rPr lang="en-US" sz="263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심각한 산부인과 소아과 기피현상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00838" y="324159"/>
            <a:ext cx="894591" cy="4970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829178" latinLnBrk="0"/>
            <a:r>
              <a:rPr lang="en-US" sz="2630" kern="0" spc="-91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04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12673" y="1039036"/>
            <a:ext cx="8418348" cy="5344232"/>
            <a:chOff x="735007" y="1145826"/>
            <a:chExt cx="9283567" cy="58935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5007" y="1145826"/>
              <a:ext cx="9283567" cy="58935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4218" y="983583"/>
            <a:ext cx="8822355" cy="7577"/>
            <a:chOff x="483071" y="1084673"/>
            <a:chExt cx="9729097" cy="83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3071" y="1084673"/>
              <a:ext cx="9729097" cy="835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434932" y="324159"/>
            <a:ext cx="6930954" cy="4970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829178" latinLnBrk="0"/>
            <a:r>
              <a:rPr lang="en-US" sz="263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심각한 산부인과 소아과 기피현상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00838" y="324159"/>
            <a:ext cx="894591" cy="4970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829178" latinLnBrk="0"/>
            <a:r>
              <a:rPr lang="en-US" sz="2630" kern="0" spc="-91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04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14816" y="1537096"/>
            <a:ext cx="4114286" cy="1135289"/>
            <a:chOff x="627092" y="1695075"/>
            <a:chExt cx="4537143" cy="12519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7092" y="1695075"/>
              <a:ext cx="4537143" cy="12519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14816" y="2883820"/>
            <a:ext cx="8994132" cy="803791"/>
            <a:chOff x="627092" y="3180212"/>
            <a:chExt cx="9918529" cy="8864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7092" y="3180212"/>
              <a:ext cx="9918529" cy="8864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14816" y="3967375"/>
            <a:ext cx="4114286" cy="654927"/>
            <a:chOff x="627092" y="4375132"/>
            <a:chExt cx="4537143" cy="7222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7092" y="4375132"/>
              <a:ext cx="4537143" cy="7222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14816" y="4972449"/>
            <a:ext cx="5120029" cy="898906"/>
            <a:chOff x="627092" y="5483506"/>
            <a:chExt cx="5646254" cy="9912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092" y="5483506"/>
              <a:ext cx="5646254" cy="9912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84218" y="1113126"/>
            <a:ext cx="8822355" cy="7577"/>
            <a:chOff x="483071" y="1227530"/>
            <a:chExt cx="9729097" cy="835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3071" y="1227530"/>
              <a:ext cx="9729097" cy="835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434932" y="410521"/>
            <a:ext cx="5792123" cy="4970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829178" latinLnBrk="0"/>
            <a:r>
              <a:rPr lang="en-US" sz="263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반토막난 출생 수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00838" y="410521"/>
            <a:ext cx="894591" cy="4970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829178" latinLnBrk="0"/>
            <a:r>
              <a:rPr lang="en-US" sz="2630" kern="0" spc="-91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04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47608" y="843420"/>
            <a:ext cx="9699665" cy="6015001"/>
            <a:chOff x="0" y="930105"/>
            <a:chExt cx="10696575" cy="6633209"/>
          </a:xfrm>
        </p:grpSpPr>
        <p:sp>
          <p:nvSpPr>
            <p:cNvPr id="3" name="object 3"/>
            <p:cNvSpPr/>
            <p:nvPr/>
          </p:nvSpPr>
          <p:spPr>
            <a:xfrm>
              <a:off x="483131" y="6098806"/>
              <a:ext cx="9730740" cy="0"/>
            </a:xfrm>
            <a:custGeom>
              <a:avLst/>
              <a:gdLst/>
              <a:ahLst/>
              <a:cxnLst/>
              <a:rect l="l" t="t" r="r" b="b"/>
              <a:pathLst>
                <a:path w="9730740">
                  <a:moveTo>
                    <a:pt x="0" y="0"/>
                  </a:moveTo>
                  <a:lnTo>
                    <a:pt x="9730312" y="0"/>
                  </a:lnTo>
                </a:path>
              </a:pathLst>
            </a:custGeom>
            <a:ln w="8356">
              <a:solidFill>
                <a:srgbClr val="5D5D5D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324109"/>
              <a:ext cx="8094582" cy="589155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0348" y="2604723"/>
              <a:ext cx="4714639" cy="294577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5254" y="930105"/>
              <a:ext cx="6291320" cy="66327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90363" y="2382760"/>
              <a:ext cx="3806428" cy="334152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17791" y="1531226"/>
              <a:ext cx="391160" cy="285750"/>
            </a:xfrm>
            <a:custGeom>
              <a:avLst/>
              <a:gdLst/>
              <a:ahLst/>
              <a:cxnLst/>
              <a:rect l="l" t="t" r="r" b="b"/>
              <a:pathLst>
                <a:path w="391159" h="285750">
                  <a:moveTo>
                    <a:pt x="186080" y="141503"/>
                  </a:moveTo>
                  <a:lnTo>
                    <a:pt x="179400" y="79438"/>
                  </a:lnTo>
                  <a:lnTo>
                    <a:pt x="163576" y="42341"/>
                  </a:lnTo>
                  <a:lnTo>
                    <a:pt x="160540" y="35242"/>
                  </a:lnTo>
                  <a:lnTo>
                    <a:pt x="134454" y="11696"/>
                  </a:lnTo>
                  <a:lnTo>
                    <a:pt x="134454" y="141503"/>
                  </a:lnTo>
                  <a:lnTo>
                    <a:pt x="131305" y="189877"/>
                  </a:lnTo>
                  <a:lnTo>
                    <a:pt x="122618" y="220980"/>
                  </a:lnTo>
                  <a:lnTo>
                    <a:pt x="109537" y="237604"/>
                  </a:lnTo>
                  <a:lnTo>
                    <a:pt x="93230" y="242519"/>
                  </a:lnTo>
                  <a:lnTo>
                    <a:pt x="76695" y="237604"/>
                  </a:lnTo>
                  <a:lnTo>
                    <a:pt x="63512" y="220980"/>
                  </a:lnTo>
                  <a:lnTo>
                    <a:pt x="54787" y="189877"/>
                  </a:lnTo>
                  <a:lnTo>
                    <a:pt x="51625" y="141503"/>
                  </a:lnTo>
                  <a:lnTo>
                    <a:pt x="54787" y="93573"/>
                  </a:lnTo>
                  <a:lnTo>
                    <a:pt x="63512" y="63093"/>
                  </a:lnTo>
                  <a:lnTo>
                    <a:pt x="76695" y="47028"/>
                  </a:lnTo>
                  <a:lnTo>
                    <a:pt x="93230" y="42341"/>
                  </a:lnTo>
                  <a:lnTo>
                    <a:pt x="109537" y="47028"/>
                  </a:lnTo>
                  <a:lnTo>
                    <a:pt x="122618" y="63093"/>
                  </a:lnTo>
                  <a:lnTo>
                    <a:pt x="131305" y="93573"/>
                  </a:lnTo>
                  <a:lnTo>
                    <a:pt x="134454" y="141503"/>
                  </a:lnTo>
                  <a:lnTo>
                    <a:pt x="134454" y="11696"/>
                  </a:lnTo>
                  <a:lnTo>
                    <a:pt x="131241" y="8788"/>
                  </a:lnTo>
                  <a:lnTo>
                    <a:pt x="93230" y="0"/>
                  </a:lnTo>
                  <a:lnTo>
                    <a:pt x="55003" y="8737"/>
                  </a:lnTo>
                  <a:lnTo>
                    <a:pt x="25590" y="35102"/>
                  </a:lnTo>
                  <a:lnTo>
                    <a:pt x="6680" y="79286"/>
                  </a:lnTo>
                  <a:lnTo>
                    <a:pt x="0" y="141503"/>
                  </a:lnTo>
                  <a:lnTo>
                    <a:pt x="6680" y="203911"/>
                  </a:lnTo>
                  <a:lnTo>
                    <a:pt x="25590" y="248881"/>
                  </a:lnTo>
                  <a:lnTo>
                    <a:pt x="55003" y="276098"/>
                  </a:lnTo>
                  <a:lnTo>
                    <a:pt x="93230" y="285229"/>
                  </a:lnTo>
                  <a:lnTo>
                    <a:pt x="131241" y="276098"/>
                  </a:lnTo>
                  <a:lnTo>
                    <a:pt x="160540" y="248881"/>
                  </a:lnTo>
                  <a:lnTo>
                    <a:pt x="163207" y="242519"/>
                  </a:lnTo>
                  <a:lnTo>
                    <a:pt x="179400" y="203911"/>
                  </a:lnTo>
                  <a:lnTo>
                    <a:pt x="186080" y="141503"/>
                  </a:lnTo>
                  <a:close/>
                </a:path>
                <a:path w="391159" h="285750">
                  <a:moveTo>
                    <a:pt x="390715" y="235839"/>
                  </a:moveTo>
                  <a:lnTo>
                    <a:pt x="339090" y="235839"/>
                  </a:lnTo>
                  <a:lnTo>
                    <a:pt x="339090" y="5194"/>
                  </a:lnTo>
                  <a:lnTo>
                    <a:pt x="298615" y="5194"/>
                  </a:lnTo>
                  <a:lnTo>
                    <a:pt x="285127" y="12611"/>
                  </a:lnTo>
                  <a:lnTo>
                    <a:pt x="270433" y="18808"/>
                  </a:lnTo>
                  <a:lnTo>
                    <a:pt x="253847" y="23952"/>
                  </a:lnTo>
                  <a:lnTo>
                    <a:pt x="234734" y="28232"/>
                  </a:lnTo>
                  <a:lnTo>
                    <a:pt x="234734" y="62026"/>
                  </a:lnTo>
                  <a:lnTo>
                    <a:pt x="284492" y="62026"/>
                  </a:lnTo>
                  <a:lnTo>
                    <a:pt x="284492" y="235839"/>
                  </a:lnTo>
                  <a:lnTo>
                    <a:pt x="225450" y="235839"/>
                  </a:lnTo>
                  <a:lnTo>
                    <a:pt x="225450" y="280035"/>
                  </a:lnTo>
                  <a:lnTo>
                    <a:pt x="390715" y="280035"/>
                  </a:lnTo>
                  <a:lnTo>
                    <a:pt x="390715" y="235839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0083" y="1639101"/>
              <a:ext cx="126928" cy="1583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4092" y="1639101"/>
              <a:ext cx="121758" cy="15830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521320" y="1641779"/>
              <a:ext cx="358140" cy="153035"/>
            </a:xfrm>
            <a:custGeom>
              <a:avLst/>
              <a:gdLst/>
              <a:ahLst/>
              <a:cxnLst/>
              <a:rect l="l" t="t" r="r" b="b"/>
              <a:pathLst>
                <a:path w="358139" h="153035">
                  <a:moveTo>
                    <a:pt x="124256" y="18097"/>
                  </a:moveTo>
                  <a:lnTo>
                    <a:pt x="114808" y="18097"/>
                  </a:lnTo>
                  <a:lnTo>
                    <a:pt x="114808" y="25717"/>
                  </a:lnTo>
                  <a:lnTo>
                    <a:pt x="114808" y="43497"/>
                  </a:lnTo>
                  <a:lnTo>
                    <a:pt x="28879" y="43497"/>
                  </a:lnTo>
                  <a:lnTo>
                    <a:pt x="28879" y="25717"/>
                  </a:lnTo>
                  <a:lnTo>
                    <a:pt x="114808" y="25717"/>
                  </a:lnTo>
                  <a:lnTo>
                    <a:pt x="114808" y="18097"/>
                  </a:lnTo>
                  <a:lnTo>
                    <a:pt x="28879" y="18097"/>
                  </a:lnTo>
                  <a:lnTo>
                    <a:pt x="28879" y="317"/>
                  </a:lnTo>
                  <a:lnTo>
                    <a:pt x="19431" y="317"/>
                  </a:lnTo>
                  <a:lnTo>
                    <a:pt x="19431" y="18097"/>
                  </a:lnTo>
                  <a:lnTo>
                    <a:pt x="19431" y="25717"/>
                  </a:lnTo>
                  <a:lnTo>
                    <a:pt x="19431" y="43497"/>
                  </a:lnTo>
                  <a:lnTo>
                    <a:pt x="19431" y="52387"/>
                  </a:lnTo>
                  <a:lnTo>
                    <a:pt x="124256" y="52387"/>
                  </a:lnTo>
                  <a:lnTo>
                    <a:pt x="124256" y="44030"/>
                  </a:lnTo>
                  <a:lnTo>
                    <a:pt x="124256" y="43497"/>
                  </a:lnTo>
                  <a:lnTo>
                    <a:pt x="124256" y="25717"/>
                  </a:lnTo>
                  <a:lnTo>
                    <a:pt x="124256" y="25311"/>
                  </a:lnTo>
                  <a:lnTo>
                    <a:pt x="124256" y="18097"/>
                  </a:lnTo>
                  <a:close/>
                </a:path>
                <a:path w="358139" h="153035">
                  <a:moveTo>
                    <a:pt x="124256" y="0"/>
                  </a:moveTo>
                  <a:lnTo>
                    <a:pt x="114808" y="0"/>
                  </a:lnTo>
                  <a:lnTo>
                    <a:pt x="114808" y="17653"/>
                  </a:lnTo>
                  <a:lnTo>
                    <a:pt x="124256" y="17653"/>
                  </a:lnTo>
                  <a:lnTo>
                    <a:pt x="124256" y="0"/>
                  </a:lnTo>
                  <a:close/>
                </a:path>
                <a:path w="358139" h="153035">
                  <a:moveTo>
                    <a:pt x="129425" y="145097"/>
                  </a:moveTo>
                  <a:lnTo>
                    <a:pt x="27635" y="145097"/>
                  </a:lnTo>
                  <a:lnTo>
                    <a:pt x="27635" y="126047"/>
                  </a:lnTo>
                  <a:lnTo>
                    <a:pt x="124256" y="126047"/>
                  </a:lnTo>
                  <a:lnTo>
                    <a:pt x="124256" y="118427"/>
                  </a:lnTo>
                  <a:lnTo>
                    <a:pt x="124256" y="100647"/>
                  </a:lnTo>
                  <a:lnTo>
                    <a:pt x="124256" y="93027"/>
                  </a:lnTo>
                  <a:lnTo>
                    <a:pt x="18008" y="93027"/>
                  </a:lnTo>
                  <a:lnTo>
                    <a:pt x="18008" y="100647"/>
                  </a:lnTo>
                  <a:lnTo>
                    <a:pt x="114985" y="100647"/>
                  </a:lnTo>
                  <a:lnTo>
                    <a:pt x="114985" y="118427"/>
                  </a:lnTo>
                  <a:lnTo>
                    <a:pt x="18364" y="118427"/>
                  </a:lnTo>
                  <a:lnTo>
                    <a:pt x="18364" y="126047"/>
                  </a:lnTo>
                  <a:lnTo>
                    <a:pt x="18364" y="145097"/>
                  </a:lnTo>
                  <a:lnTo>
                    <a:pt x="18364" y="152717"/>
                  </a:lnTo>
                  <a:lnTo>
                    <a:pt x="129425" y="152717"/>
                  </a:lnTo>
                  <a:lnTo>
                    <a:pt x="129425" y="145097"/>
                  </a:lnTo>
                  <a:close/>
                </a:path>
                <a:path w="358139" h="153035">
                  <a:moveTo>
                    <a:pt x="143154" y="68097"/>
                  </a:moveTo>
                  <a:lnTo>
                    <a:pt x="0" y="68097"/>
                  </a:lnTo>
                  <a:lnTo>
                    <a:pt x="0" y="75946"/>
                  </a:lnTo>
                  <a:lnTo>
                    <a:pt x="143154" y="75946"/>
                  </a:lnTo>
                  <a:lnTo>
                    <a:pt x="143154" y="68097"/>
                  </a:lnTo>
                  <a:close/>
                </a:path>
                <a:path w="358139" h="153035">
                  <a:moveTo>
                    <a:pt x="339382" y="47777"/>
                  </a:moveTo>
                  <a:lnTo>
                    <a:pt x="330111" y="47777"/>
                  </a:lnTo>
                  <a:lnTo>
                    <a:pt x="330111" y="81114"/>
                  </a:lnTo>
                  <a:lnTo>
                    <a:pt x="339382" y="81114"/>
                  </a:lnTo>
                  <a:lnTo>
                    <a:pt x="339382" y="47777"/>
                  </a:lnTo>
                  <a:close/>
                </a:path>
                <a:path w="358139" h="153035">
                  <a:moveTo>
                    <a:pt x="357746" y="126390"/>
                  </a:moveTo>
                  <a:lnTo>
                    <a:pt x="290182" y="126390"/>
                  </a:lnTo>
                  <a:lnTo>
                    <a:pt x="290182" y="89217"/>
                  </a:lnTo>
                  <a:lnTo>
                    <a:pt x="339382" y="89217"/>
                  </a:lnTo>
                  <a:lnTo>
                    <a:pt x="339382" y="81597"/>
                  </a:lnTo>
                  <a:lnTo>
                    <a:pt x="241338" y="81597"/>
                  </a:lnTo>
                  <a:lnTo>
                    <a:pt x="241338" y="47307"/>
                  </a:lnTo>
                  <a:lnTo>
                    <a:pt x="339382" y="47307"/>
                  </a:lnTo>
                  <a:lnTo>
                    <a:pt x="339382" y="39751"/>
                  </a:lnTo>
                  <a:lnTo>
                    <a:pt x="339382" y="9093"/>
                  </a:lnTo>
                  <a:lnTo>
                    <a:pt x="330111" y="9093"/>
                  </a:lnTo>
                  <a:lnTo>
                    <a:pt x="330111" y="39687"/>
                  </a:lnTo>
                  <a:lnTo>
                    <a:pt x="241338" y="39687"/>
                  </a:lnTo>
                  <a:lnTo>
                    <a:pt x="241338" y="9207"/>
                  </a:lnTo>
                  <a:lnTo>
                    <a:pt x="231889" y="9207"/>
                  </a:lnTo>
                  <a:lnTo>
                    <a:pt x="231889" y="39687"/>
                  </a:lnTo>
                  <a:lnTo>
                    <a:pt x="231889" y="47307"/>
                  </a:lnTo>
                  <a:lnTo>
                    <a:pt x="231889" y="81597"/>
                  </a:lnTo>
                  <a:lnTo>
                    <a:pt x="231889" y="89217"/>
                  </a:lnTo>
                  <a:lnTo>
                    <a:pt x="280733" y="89217"/>
                  </a:lnTo>
                  <a:lnTo>
                    <a:pt x="280733" y="126390"/>
                  </a:lnTo>
                  <a:lnTo>
                    <a:pt x="213880" y="126390"/>
                  </a:lnTo>
                  <a:lnTo>
                    <a:pt x="213880" y="134416"/>
                  </a:lnTo>
                  <a:lnTo>
                    <a:pt x="357746" y="134416"/>
                  </a:lnTo>
                  <a:lnTo>
                    <a:pt x="357746" y="12639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99392" y="1656572"/>
              <a:ext cx="143150" cy="1165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64292" y="1639101"/>
              <a:ext cx="127997" cy="1584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39964" y="1112270"/>
            <a:ext cx="8510862" cy="5304568"/>
            <a:chOff x="654825" y="1226587"/>
            <a:chExt cx="9385589" cy="58497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4825" y="1226587"/>
              <a:ext cx="9385589" cy="58497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4218" y="1052673"/>
            <a:ext cx="8822355" cy="7577"/>
            <a:chOff x="483071" y="1160864"/>
            <a:chExt cx="9729097" cy="83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3071" y="1160864"/>
              <a:ext cx="9729097" cy="835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434932" y="410521"/>
            <a:ext cx="5792123" cy="4970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829178" latinLnBrk="0"/>
            <a:r>
              <a:rPr lang="en-US" sz="263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반토막난 출생 수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00838" y="410521"/>
            <a:ext cx="894591" cy="4970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829178" latinLnBrk="0"/>
            <a:r>
              <a:rPr lang="en-US" sz="2630" kern="0" spc="-91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04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41895" y="1469362"/>
            <a:ext cx="9702725" cy="5111149"/>
            <a:chOff x="-4712" y="1620379"/>
            <a:chExt cx="10699950" cy="56364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12" y="1620379"/>
              <a:ext cx="10699950" cy="56364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4218" y="1013452"/>
            <a:ext cx="8822355" cy="7577"/>
            <a:chOff x="483071" y="1117612"/>
            <a:chExt cx="9729097" cy="83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3071" y="1117612"/>
              <a:ext cx="9729097" cy="835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434932" y="367340"/>
            <a:ext cx="5792123" cy="4970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829178" latinLnBrk="0"/>
            <a:r>
              <a:rPr lang="en-US" sz="263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사양업계 - 산부인과 소아과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00838" y="367340"/>
            <a:ext cx="894591" cy="4970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829178" latinLnBrk="0"/>
            <a:r>
              <a:rPr lang="en-US" sz="2630" kern="0" spc="-91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04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84218" y="1013452"/>
            <a:ext cx="8822355" cy="7577"/>
            <a:chOff x="483071" y="1117612"/>
            <a:chExt cx="9729097" cy="83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071" y="1117612"/>
              <a:ext cx="9729097" cy="835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434932" y="367340"/>
            <a:ext cx="5792123" cy="4970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829178" latinLnBrk="0"/>
            <a:r>
              <a:rPr lang="en-US" sz="263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정리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00838" y="367340"/>
            <a:ext cx="894591" cy="4970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829178" latinLnBrk="0"/>
            <a:r>
              <a:rPr lang="en-US" sz="2630" kern="0" spc="-91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04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23621" y="1718043"/>
            <a:ext cx="11475451" cy="302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829178" latinLnBrk="0"/>
            <a:r>
              <a:rPr lang="en-US" sz="3174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출생율 감소로 인한</a:t>
            </a:r>
          </a:p>
          <a:p>
            <a:pPr defTabSz="829178" latinLnBrk="0"/>
            <a:r>
              <a:rPr lang="en-US" sz="3174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산부인과, 소아청소년과 전공의 및 의원 감소</a:t>
            </a:r>
          </a:p>
          <a:p>
            <a:pPr defTabSz="829178" latinLnBrk="0"/>
            <a:endParaRPr lang="en-US" sz="3174" dirty="0">
              <a:solidFill>
                <a:srgbClr val="5D5D5D"/>
              </a:solidFill>
              <a:latin typeface="Noto Sans CJK KR Light" pitchFamily="34" charset="0"/>
              <a:cs typeface="Noto Sans CJK KR Light" pitchFamily="34" charset="0"/>
            </a:endParaRPr>
          </a:p>
          <a:p>
            <a:pPr defTabSz="829178" latinLnBrk="0"/>
            <a:r>
              <a:rPr lang="en-US" sz="3174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이는 여성 보건과 아동청소년 보건에</a:t>
            </a:r>
          </a:p>
          <a:p>
            <a:pPr defTabSz="829178" latinLnBrk="0"/>
            <a:r>
              <a:rPr lang="en-US" sz="3174" dirty="0">
                <a:solidFill>
                  <a:srgbClr val="18A8F1"/>
                </a:solidFill>
                <a:latin typeface="Noto Sans CJK KR Light" pitchFamily="34" charset="0"/>
                <a:cs typeface="Noto Sans CJK KR Light" pitchFamily="34" charset="0"/>
              </a:rPr>
              <a:t>잠재적 위협이 </a:t>
            </a:r>
            <a:r>
              <a:rPr lang="en-US" sz="3174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되는 것을 넘어</a:t>
            </a:r>
          </a:p>
          <a:p>
            <a:pPr defTabSz="829178" latinLnBrk="0"/>
            <a:r>
              <a:rPr lang="en-US" sz="3174" b="1" dirty="0">
                <a:solidFill>
                  <a:srgbClr val="D94925"/>
                </a:solidFill>
                <a:latin typeface="Noto Sans CJK KR Light" pitchFamily="34" charset="0"/>
                <a:cs typeface="Noto Sans CJK KR Light" pitchFamily="34" charset="0"/>
              </a:rPr>
              <a:t>실질적 위기</a:t>
            </a:r>
            <a:r>
              <a:rPr lang="en-US" sz="3174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로 다가오고 있다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84218" y="940402"/>
            <a:ext cx="8822355" cy="7577"/>
            <a:chOff x="483071" y="1037054"/>
            <a:chExt cx="9729097" cy="83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071" y="1037054"/>
              <a:ext cx="9729097" cy="83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46638" y="1009491"/>
            <a:ext cx="6443286" cy="5847651"/>
            <a:chOff x="662184" y="1113244"/>
            <a:chExt cx="7105513" cy="64486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184" y="1113244"/>
              <a:ext cx="7105513" cy="644866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434932" y="367341"/>
            <a:ext cx="4235827" cy="4970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829178" latinLnBrk="0"/>
            <a:r>
              <a:rPr lang="en-US" sz="263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결론 - 제안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00838" y="367341"/>
            <a:ext cx="894591" cy="4970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829178" latinLnBrk="0"/>
            <a:r>
              <a:rPr lang="en-US" sz="2630" kern="0" spc="-91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04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30021" y="3006051"/>
            <a:ext cx="1412606" cy="1412606"/>
            <a:chOff x="8253026" y="3315005"/>
            <a:chExt cx="1557791" cy="1557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3026" y="3315005"/>
              <a:ext cx="1557791" cy="1557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41279" y="3651012"/>
            <a:ext cx="1944119" cy="1944119"/>
            <a:chOff x="6611275" y="4026255"/>
            <a:chExt cx="2143931" cy="2143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11275" y="4026255"/>
              <a:ext cx="2143931" cy="21439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85451" y="3032594"/>
            <a:ext cx="992974" cy="992505"/>
            <a:chOff x="5888042" y="3344277"/>
            <a:chExt cx="1095030" cy="10945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40527" y="2797021"/>
              <a:ext cx="2190061" cy="2189024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88042" y="3344277"/>
              <a:ext cx="1095030" cy="10945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12065" y="4034834"/>
            <a:ext cx="1177031" cy="1176475"/>
            <a:chOff x="5145447" y="4449525"/>
            <a:chExt cx="1298004" cy="12973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96444" y="3800831"/>
              <a:ext cx="2596009" cy="2594780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45447" y="4449525"/>
              <a:ext cx="1298004" cy="12973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80174" y="4529906"/>
            <a:ext cx="734191" cy="733842"/>
            <a:chOff x="8859723" y="4995479"/>
            <a:chExt cx="809649" cy="80926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54898" y="4590846"/>
              <a:ext cx="1619297" cy="1618531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59723" y="4995479"/>
              <a:ext cx="809649" cy="8092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84218" y="1916292"/>
            <a:ext cx="8822355" cy="7577"/>
            <a:chOff x="483071" y="2113244"/>
            <a:chExt cx="9729097" cy="835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3071" y="2113244"/>
              <a:ext cx="9729097" cy="8356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7292529" y="4279712"/>
            <a:ext cx="1861779" cy="7343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829178" latinLnBrk="0"/>
            <a:r>
              <a:rPr lang="en-US" sz="2086" kern="0" spc="-91" dirty="0">
                <a:solidFill>
                  <a:srgbClr val="5987FF"/>
                </a:solidFill>
                <a:latin typeface="Noto Sans CJK KR Bold" pitchFamily="34" charset="0"/>
                <a:cs typeface="Noto Sans CJK KR Bold" pitchFamily="34" charset="0"/>
              </a:rPr>
              <a:t>의대 정원 대폭 확대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540115" y="3594550"/>
            <a:ext cx="1861779" cy="3434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829178" latinLnBrk="0"/>
            <a:r>
              <a:rPr lang="en-US" sz="1632" dirty="0">
                <a:solidFill>
                  <a:srgbClr val="05FCD8"/>
                </a:solidFill>
                <a:latin typeface="Noto Sans CJK KR Bold" pitchFamily="34" charset="0"/>
                <a:cs typeface="Noto Sans CJK KR Bold" pitchFamily="34" charset="0"/>
              </a:rPr>
              <a:t>어린이청 신설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153215" y="3397740"/>
            <a:ext cx="1861779" cy="3016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829178" latinLnBrk="0"/>
            <a:r>
              <a:rPr lang="en-US" sz="136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수가 상향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619597" y="4480443"/>
            <a:ext cx="1754810" cy="3434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829178" latinLnBrk="0"/>
            <a:r>
              <a:rPr lang="en-US" sz="1632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공공의대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722745" y="4788264"/>
            <a:ext cx="1861779" cy="2597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829178" latinLnBrk="0"/>
            <a:r>
              <a:rPr lang="en-US" sz="1088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지역의사제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34932" y="1274142"/>
            <a:ext cx="4235827" cy="4970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829178" latinLnBrk="0"/>
            <a:r>
              <a:rPr lang="en-US" sz="263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결론 - 제안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700838" y="1274142"/>
            <a:ext cx="894591" cy="4970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829178" latinLnBrk="0"/>
            <a:r>
              <a:rPr lang="en-US" sz="2630" kern="0" spc="-91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04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942652" y="2399405"/>
            <a:ext cx="3997208" cy="6506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829178" latinLnBrk="0"/>
            <a:r>
              <a:rPr lang="en-US" sz="1814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전공의의 수련환경 개선 및 지위 향상을 위한 법률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206473" y="2390768"/>
            <a:ext cx="3830587" cy="3715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829178" latinLnBrk="0"/>
            <a:r>
              <a:rPr lang="en-US" sz="1814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주요 키워드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77104" y="3642162"/>
            <a:ext cx="5737317" cy="1710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829178" latinLnBrk="0"/>
            <a:r>
              <a:rPr lang="en-US" sz="2811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업무 강도는 내리고!</a:t>
            </a:r>
          </a:p>
          <a:p>
            <a:pPr algn="ctr" defTabSz="829178" latinLnBrk="0"/>
            <a:r>
              <a:rPr lang="en-US" sz="2811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급여 수준은 올리고!</a:t>
            </a:r>
          </a:p>
          <a:p>
            <a:pPr algn="ctr" defTabSz="829178" latinLnBrk="0"/>
            <a:endParaRPr lang="en-US" sz="2811" dirty="0">
              <a:solidFill>
                <a:srgbClr val="333333"/>
              </a:solidFill>
              <a:latin typeface="Noto Sans CJK KR Light" pitchFamily="34" charset="0"/>
              <a:cs typeface="Noto Sans CJK KR Light" pitchFamily="34" charset="0"/>
            </a:endParaRPr>
          </a:p>
          <a:p>
            <a:pPr algn="ctr" defTabSz="829178" latinLnBrk="0"/>
            <a:r>
              <a:rPr lang="en-US" sz="2086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신현영 의원 발의안</a:t>
            </a:r>
            <a:endParaRPr lang="en-US" sz="1632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84218" y="1916292"/>
            <a:ext cx="8822355" cy="7577"/>
            <a:chOff x="483071" y="2113244"/>
            <a:chExt cx="9729097" cy="83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071" y="2113244"/>
              <a:ext cx="9729097" cy="83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4218" y="5525925"/>
            <a:ext cx="8822355" cy="7577"/>
            <a:chOff x="483071" y="6093867"/>
            <a:chExt cx="9729097" cy="83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071" y="6093867"/>
              <a:ext cx="9729097" cy="835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48496" y="5567302"/>
            <a:ext cx="637977" cy="4569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57569" y="1559622"/>
            <a:ext cx="1323528" cy="41621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765068" y="2571124"/>
            <a:ext cx="12907207" cy="1999116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84218" y="1035400"/>
            <a:ext cx="8822355" cy="7577"/>
            <a:chOff x="483071" y="1141816"/>
            <a:chExt cx="9729097" cy="83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071" y="1141816"/>
              <a:ext cx="9729097" cy="83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73296" y="6312285"/>
            <a:ext cx="8822355" cy="7577"/>
            <a:chOff x="471027" y="6961048"/>
            <a:chExt cx="9729097" cy="83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1027" y="6961048"/>
              <a:ext cx="9729097" cy="835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29841" y="270386"/>
            <a:ext cx="2082779" cy="92832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91178" y="174575"/>
            <a:ext cx="820227" cy="100749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67119" y="2687"/>
            <a:ext cx="3696816" cy="44450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09667" y="843973"/>
            <a:ext cx="9037153" cy="59222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31095" y="6349632"/>
            <a:ext cx="8823845" cy="0"/>
          </a:xfrm>
          <a:custGeom>
            <a:avLst/>
            <a:gdLst/>
            <a:ahLst/>
            <a:cxnLst/>
            <a:rect l="l" t="t" r="r" b="b"/>
            <a:pathLst>
              <a:path w="9730740">
                <a:moveTo>
                  <a:pt x="0" y="0"/>
                </a:moveTo>
                <a:lnTo>
                  <a:pt x="9730312" y="0"/>
                </a:lnTo>
              </a:path>
            </a:pathLst>
          </a:custGeom>
          <a:ln w="8356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7811" y="2582958"/>
            <a:ext cx="9441153" cy="240477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1095" y="5455721"/>
            <a:ext cx="3963132" cy="48137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717141" y="1388517"/>
            <a:ext cx="354704" cy="259118"/>
          </a:xfrm>
          <a:custGeom>
            <a:avLst/>
            <a:gdLst/>
            <a:ahLst/>
            <a:cxnLst/>
            <a:rect l="l" t="t" r="r" b="b"/>
            <a:pathLst>
              <a:path w="391159" h="285750">
                <a:moveTo>
                  <a:pt x="186080" y="141503"/>
                </a:moveTo>
                <a:lnTo>
                  <a:pt x="179400" y="79438"/>
                </a:lnTo>
                <a:lnTo>
                  <a:pt x="163576" y="42341"/>
                </a:lnTo>
                <a:lnTo>
                  <a:pt x="160540" y="35242"/>
                </a:lnTo>
                <a:lnTo>
                  <a:pt x="134454" y="11696"/>
                </a:lnTo>
                <a:lnTo>
                  <a:pt x="134454" y="141503"/>
                </a:lnTo>
                <a:lnTo>
                  <a:pt x="131305" y="189877"/>
                </a:lnTo>
                <a:lnTo>
                  <a:pt x="122618" y="220980"/>
                </a:lnTo>
                <a:lnTo>
                  <a:pt x="109537" y="237604"/>
                </a:lnTo>
                <a:lnTo>
                  <a:pt x="93230" y="242519"/>
                </a:lnTo>
                <a:lnTo>
                  <a:pt x="76695" y="237604"/>
                </a:lnTo>
                <a:lnTo>
                  <a:pt x="63512" y="220980"/>
                </a:lnTo>
                <a:lnTo>
                  <a:pt x="54787" y="189877"/>
                </a:lnTo>
                <a:lnTo>
                  <a:pt x="51625" y="141503"/>
                </a:lnTo>
                <a:lnTo>
                  <a:pt x="54787" y="93573"/>
                </a:lnTo>
                <a:lnTo>
                  <a:pt x="63512" y="63093"/>
                </a:lnTo>
                <a:lnTo>
                  <a:pt x="76695" y="47028"/>
                </a:lnTo>
                <a:lnTo>
                  <a:pt x="93230" y="42341"/>
                </a:lnTo>
                <a:lnTo>
                  <a:pt x="109537" y="47028"/>
                </a:lnTo>
                <a:lnTo>
                  <a:pt x="122618" y="63093"/>
                </a:lnTo>
                <a:lnTo>
                  <a:pt x="131305" y="93573"/>
                </a:lnTo>
                <a:lnTo>
                  <a:pt x="134454" y="141503"/>
                </a:lnTo>
                <a:lnTo>
                  <a:pt x="134454" y="11696"/>
                </a:lnTo>
                <a:lnTo>
                  <a:pt x="131241" y="8788"/>
                </a:lnTo>
                <a:lnTo>
                  <a:pt x="93230" y="0"/>
                </a:lnTo>
                <a:lnTo>
                  <a:pt x="55003" y="8737"/>
                </a:lnTo>
                <a:lnTo>
                  <a:pt x="25590" y="35102"/>
                </a:lnTo>
                <a:lnTo>
                  <a:pt x="6680" y="79286"/>
                </a:lnTo>
                <a:lnTo>
                  <a:pt x="0" y="141503"/>
                </a:lnTo>
                <a:lnTo>
                  <a:pt x="6680" y="203911"/>
                </a:lnTo>
                <a:lnTo>
                  <a:pt x="25590" y="248881"/>
                </a:lnTo>
                <a:lnTo>
                  <a:pt x="55003" y="276098"/>
                </a:lnTo>
                <a:lnTo>
                  <a:pt x="93230" y="285229"/>
                </a:lnTo>
                <a:lnTo>
                  <a:pt x="131241" y="276098"/>
                </a:lnTo>
                <a:lnTo>
                  <a:pt x="160540" y="248881"/>
                </a:lnTo>
                <a:lnTo>
                  <a:pt x="163207" y="242519"/>
                </a:lnTo>
                <a:lnTo>
                  <a:pt x="179400" y="203911"/>
                </a:lnTo>
                <a:lnTo>
                  <a:pt x="186080" y="141503"/>
                </a:lnTo>
                <a:close/>
              </a:path>
              <a:path w="391159" h="285750">
                <a:moveTo>
                  <a:pt x="390715" y="235839"/>
                </a:moveTo>
                <a:lnTo>
                  <a:pt x="339090" y="235839"/>
                </a:lnTo>
                <a:lnTo>
                  <a:pt x="339090" y="5194"/>
                </a:lnTo>
                <a:lnTo>
                  <a:pt x="298615" y="5194"/>
                </a:lnTo>
                <a:lnTo>
                  <a:pt x="285127" y="12611"/>
                </a:lnTo>
                <a:lnTo>
                  <a:pt x="270433" y="18808"/>
                </a:lnTo>
                <a:lnTo>
                  <a:pt x="253847" y="23952"/>
                </a:lnTo>
                <a:lnTo>
                  <a:pt x="234734" y="28232"/>
                </a:lnTo>
                <a:lnTo>
                  <a:pt x="234734" y="62026"/>
                </a:lnTo>
                <a:lnTo>
                  <a:pt x="284492" y="62026"/>
                </a:lnTo>
                <a:lnTo>
                  <a:pt x="284492" y="235839"/>
                </a:lnTo>
                <a:lnTo>
                  <a:pt x="225450" y="235839"/>
                </a:lnTo>
                <a:lnTo>
                  <a:pt x="225450" y="280035"/>
                </a:lnTo>
                <a:lnTo>
                  <a:pt x="390715" y="280035"/>
                </a:lnTo>
                <a:lnTo>
                  <a:pt x="390715" y="235839"/>
                </a:lnTo>
                <a:close/>
              </a:path>
            </a:pathLst>
          </a:custGeom>
          <a:solidFill>
            <a:srgbClr val="C1C1C1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grpSp>
        <p:nvGrpSpPr>
          <p:cNvPr id="6" name="object 6"/>
          <p:cNvGrpSpPr/>
          <p:nvPr/>
        </p:nvGrpSpPr>
        <p:grpSpPr>
          <a:xfrm>
            <a:off x="2313674" y="1554796"/>
            <a:ext cx="449139" cy="140500"/>
            <a:chOff x="1175635" y="1714595"/>
            <a:chExt cx="495300" cy="15494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5635" y="1730461"/>
              <a:ext cx="67029" cy="12995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057" y="1728143"/>
              <a:ext cx="76477" cy="13459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9593" y="1714595"/>
              <a:ext cx="124075" cy="15438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5223" y="1714595"/>
              <a:ext cx="145646" cy="154381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2824096" y="1567082"/>
            <a:ext cx="400769" cy="122074"/>
            <a:chOff x="1738516" y="1728143"/>
            <a:chExt cx="441959" cy="134620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8516" y="1728143"/>
              <a:ext cx="107853" cy="13459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876133" y="1730285"/>
              <a:ext cx="74295" cy="129539"/>
            </a:xfrm>
            <a:custGeom>
              <a:avLst/>
              <a:gdLst/>
              <a:ahLst/>
              <a:cxnLst/>
              <a:rect l="l" t="t" r="r" b="b"/>
              <a:pathLst>
                <a:path w="74294" h="129539">
                  <a:moveTo>
                    <a:pt x="73799" y="120650"/>
                  </a:moveTo>
                  <a:lnTo>
                    <a:pt x="10693" y="120650"/>
                  </a:lnTo>
                  <a:lnTo>
                    <a:pt x="10693" y="66040"/>
                  </a:lnTo>
                  <a:lnTo>
                    <a:pt x="62217" y="66040"/>
                  </a:lnTo>
                  <a:lnTo>
                    <a:pt x="62217" y="57150"/>
                  </a:lnTo>
                  <a:lnTo>
                    <a:pt x="10693" y="57150"/>
                  </a:lnTo>
                  <a:lnTo>
                    <a:pt x="10693" y="8890"/>
                  </a:lnTo>
                  <a:lnTo>
                    <a:pt x="71843" y="8890"/>
                  </a:lnTo>
                  <a:lnTo>
                    <a:pt x="71843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57150"/>
                  </a:lnTo>
                  <a:lnTo>
                    <a:pt x="0" y="66040"/>
                  </a:lnTo>
                  <a:lnTo>
                    <a:pt x="0" y="120650"/>
                  </a:lnTo>
                  <a:lnTo>
                    <a:pt x="0" y="129540"/>
                  </a:lnTo>
                  <a:lnTo>
                    <a:pt x="73799" y="129540"/>
                  </a:lnTo>
                  <a:lnTo>
                    <a:pt x="73799" y="12065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70089" y="1728143"/>
              <a:ext cx="93769" cy="13459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90064" y="1730461"/>
              <a:ext cx="90204" cy="129958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3288901" y="1553342"/>
            <a:ext cx="270059" cy="144530"/>
            <a:chOff x="2251093" y="1712990"/>
            <a:chExt cx="297815" cy="159385"/>
          </a:xfrm>
        </p:grpSpPr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51093" y="1712990"/>
              <a:ext cx="142972" cy="15759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16349" y="1714595"/>
              <a:ext cx="132097" cy="157768"/>
            </a:xfrm>
            <a:prstGeom prst="rect">
              <a:avLst/>
            </a:prstGeom>
          </p:spPr>
        </p:pic>
      </p:grpSp>
      <p:sp>
        <p:nvSpPr>
          <p:cNvPr id="19" name="object 19"/>
          <p:cNvSpPr/>
          <p:nvPr/>
        </p:nvSpPr>
        <p:spPr>
          <a:xfrm>
            <a:off x="3586018" y="1559811"/>
            <a:ext cx="130711" cy="135893"/>
          </a:xfrm>
          <a:custGeom>
            <a:avLst/>
            <a:gdLst/>
            <a:ahLst/>
            <a:cxnLst/>
            <a:rect l="l" t="t" r="r" b="b"/>
            <a:pathLst>
              <a:path w="144144" h="149860">
                <a:moveTo>
                  <a:pt x="127635" y="46990"/>
                </a:moveTo>
                <a:lnTo>
                  <a:pt x="28346" y="46990"/>
                </a:lnTo>
                <a:lnTo>
                  <a:pt x="28346" y="30480"/>
                </a:lnTo>
                <a:lnTo>
                  <a:pt x="124790" y="30480"/>
                </a:lnTo>
                <a:lnTo>
                  <a:pt x="124790" y="22860"/>
                </a:lnTo>
                <a:lnTo>
                  <a:pt x="124790" y="7620"/>
                </a:lnTo>
                <a:lnTo>
                  <a:pt x="124790" y="0"/>
                </a:lnTo>
                <a:lnTo>
                  <a:pt x="18719" y="0"/>
                </a:lnTo>
                <a:lnTo>
                  <a:pt x="18719" y="7620"/>
                </a:lnTo>
                <a:lnTo>
                  <a:pt x="115519" y="7620"/>
                </a:lnTo>
                <a:lnTo>
                  <a:pt x="115519" y="22860"/>
                </a:lnTo>
                <a:lnTo>
                  <a:pt x="19075" y="22860"/>
                </a:lnTo>
                <a:lnTo>
                  <a:pt x="19075" y="30480"/>
                </a:lnTo>
                <a:lnTo>
                  <a:pt x="19075" y="46990"/>
                </a:lnTo>
                <a:lnTo>
                  <a:pt x="19075" y="54610"/>
                </a:lnTo>
                <a:lnTo>
                  <a:pt x="127635" y="54610"/>
                </a:lnTo>
                <a:lnTo>
                  <a:pt x="127635" y="46990"/>
                </a:lnTo>
                <a:close/>
              </a:path>
              <a:path w="144144" h="149860">
                <a:moveTo>
                  <a:pt x="143865" y="68097"/>
                </a:moveTo>
                <a:lnTo>
                  <a:pt x="93764" y="68097"/>
                </a:lnTo>
                <a:lnTo>
                  <a:pt x="93764" y="75768"/>
                </a:lnTo>
                <a:lnTo>
                  <a:pt x="93764" y="92710"/>
                </a:lnTo>
                <a:lnTo>
                  <a:pt x="50266" y="92710"/>
                </a:lnTo>
                <a:lnTo>
                  <a:pt x="50266" y="75768"/>
                </a:lnTo>
                <a:lnTo>
                  <a:pt x="93764" y="75768"/>
                </a:lnTo>
                <a:lnTo>
                  <a:pt x="93764" y="68097"/>
                </a:lnTo>
                <a:lnTo>
                  <a:pt x="0" y="68097"/>
                </a:lnTo>
                <a:lnTo>
                  <a:pt x="0" y="75768"/>
                </a:lnTo>
                <a:lnTo>
                  <a:pt x="40995" y="75768"/>
                </a:lnTo>
                <a:lnTo>
                  <a:pt x="40995" y="92710"/>
                </a:lnTo>
                <a:lnTo>
                  <a:pt x="17830" y="92710"/>
                </a:lnTo>
                <a:lnTo>
                  <a:pt x="17830" y="100330"/>
                </a:lnTo>
                <a:lnTo>
                  <a:pt x="116230" y="100330"/>
                </a:lnTo>
                <a:lnTo>
                  <a:pt x="116230" y="116840"/>
                </a:lnTo>
                <a:lnTo>
                  <a:pt x="18364" y="116840"/>
                </a:lnTo>
                <a:lnTo>
                  <a:pt x="18364" y="124460"/>
                </a:lnTo>
                <a:lnTo>
                  <a:pt x="18364" y="143510"/>
                </a:lnTo>
                <a:lnTo>
                  <a:pt x="18364" y="149860"/>
                </a:lnTo>
                <a:lnTo>
                  <a:pt x="130848" y="149860"/>
                </a:lnTo>
                <a:lnTo>
                  <a:pt x="130848" y="143510"/>
                </a:lnTo>
                <a:lnTo>
                  <a:pt x="27457" y="143510"/>
                </a:lnTo>
                <a:lnTo>
                  <a:pt x="27457" y="124460"/>
                </a:lnTo>
                <a:lnTo>
                  <a:pt x="125323" y="124460"/>
                </a:lnTo>
                <a:lnTo>
                  <a:pt x="125323" y="116840"/>
                </a:lnTo>
                <a:lnTo>
                  <a:pt x="125323" y="100330"/>
                </a:lnTo>
                <a:lnTo>
                  <a:pt x="125323" y="92710"/>
                </a:lnTo>
                <a:lnTo>
                  <a:pt x="103212" y="92710"/>
                </a:lnTo>
                <a:lnTo>
                  <a:pt x="103212" y="75768"/>
                </a:lnTo>
                <a:lnTo>
                  <a:pt x="143865" y="75768"/>
                </a:lnTo>
                <a:lnTo>
                  <a:pt x="143865" y="68097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grpSp>
        <p:nvGrpSpPr>
          <p:cNvPr id="20" name="object 20"/>
          <p:cNvGrpSpPr/>
          <p:nvPr/>
        </p:nvGrpSpPr>
        <p:grpSpPr>
          <a:xfrm>
            <a:off x="3780293" y="1553503"/>
            <a:ext cx="281575" cy="144530"/>
            <a:chOff x="2792989" y="1713168"/>
            <a:chExt cx="310515" cy="159385"/>
          </a:xfrm>
        </p:grpSpPr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92989" y="1714595"/>
              <a:ext cx="132811" cy="15438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56641" y="1713168"/>
              <a:ext cx="146359" cy="159373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4174636" y="1554048"/>
            <a:ext cx="561999" cy="164684"/>
            <a:chOff x="3227862" y="1713769"/>
            <a:chExt cx="619760" cy="181610"/>
          </a:xfrm>
        </p:grpSpPr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27862" y="1716021"/>
              <a:ext cx="124788" cy="17880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73509" y="1714595"/>
              <a:ext cx="132276" cy="15830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36269" y="1722438"/>
              <a:ext cx="143863" cy="15045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708120" y="1713775"/>
              <a:ext cx="139065" cy="154940"/>
            </a:xfrm>
            <a:custGeom>
              <a:avLst/>
              <a:gdLst/>
              <a:ahLst/>
              <a:cxnLst/>
              <a:rect l="l" t="t" r="r" b="b"/>
              <a:pathLst>
                <a:path w="139064" h="154939">
                  <a:moveTo>
                    <a:pt x="71120" y="15240"/>
                  </a:moveTo>
                  <a:lnTo>
                    <a:pt x="0" y="15240"/>
                  </a:lnTo>
                  <a:lnTo>
                    <a:pt x="0" y="22860"/>
                  </a:lnTo>
                  <a:lnTo>
                    <a:pt x="0" y="78740"/>
                  </a:lnTo>
                  <a:lnTo>
                    <a:pt x="0" y="86360"/>
                  </a:lnTo>
                  <a:lnTo>
                    <a:pt x="71120" y="86360"/>
                  </a:lnTo>
                  <a:lnTo>
                    <a:pt x="71120" y="79082"/>
                  </a:lnTo>
                  <a:lnTo>
                    <a:pt x="71120" y="78740"/>
                  </a:lnTo>
                  <a:lnTo>
                    <a:pt x="71120" y="23469"/>
                  </a:lnTo>
                  <a:lnTo>
                    <a:pt x="62026" y="23469"/>
                  </a:lnTo>
                  <a:lnTo>
                    <a:pt x="62026" y="78740"/>
                  </a:lnTo>
                  <a:lnTo>
                    <a:pt x="9271" y="78740"/>
                  </a:lnTo>
                  <a:lnTo>
                    <a:pt x="9271" y="22860"/>
                  </a:lnTo>
                  <a:lnTo>
                    <a:pt x="71120" y="22860"/>
                  </a:lnTo>
                  <a:lnTo>
                    <a:pt x="71120" y="15240"/>
                  </a:lnTo>
                  <a:close/>
                </a:path>
                <a:path w="139064" h="154939">
                  <a:moveTo>
                    <a:pt x="122110" y="147320"/>
                  </a:moveTo>
                  <a:lnTo>
                    <a:pt x="27089" y="147320"/>
                  </a:lnTo>
                  <a:lnTo>
                    <a:pt x="27089" y="106680"/>
                  </a:lnTo>
                  <a:lnTo>
                    <a:pt x="17640" y="106680"/>
                  </a:lnTo>
                  <a:lnTo>
                    <a:pt x="17640" y="147320"/>
                  </a:lnTo>
                  <a:lnTo>
                    <a:pt x="17640" y="154940"/>
                  </a:lnTo>
                  <a:lnTo>
                    <a:pt x="122110" y="154940"/>
                  </a:lnTo>
                  <a:lnTo>
                    <a:pt x="122110" y="147320"/>
                  </a:lnTo>
                  <a:close/>
                </a:path>
                <a:path w="139064" h="154939">
                  <a:moveTo>
                    <a:pt x="139039" y="50800"/>
                  </a:moveTo>
                  <a:lnTo>
                    <a:pt x="114261" y="50800"/>
                  </a:lnTo>
                  <a:lnTo>
                    <a:pt x="114261" y="0"/>
                  </a:lnTo>
                  <a:lnTo>
                    <a:pt x="104813" y="0"/>
                  </a:lnTo>
                  <a:lnTo>
                    <a:pt x="104813" y="50800"/>
                  </a:lnTo>
                  <a:lnTo>
                    <a:pt x="104813" y="58420"/>
                  </a:lnTo>
                  <a:lnTo>
                    <a:pt x="104813" y="116840"/>
                  </a:lnTo>
                  <a:lnTo>
                    <a:pt x="114261" y="116840"/>
                  </a:lnTo>
                  <a:lnTo>
                    <a:pt x="114261" y="58420"/>
                  </a:lnTo>
                  <a:lnTo>
                    <a:pt x="139039" y="58420"/>
                  </a:lnTo>
                  <a:lnTo>
                    <a:pt x="139039" y="5080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</p:grpSp>
      <p:sp>
        <p:nvSpPr>
          <p:cNvPr id="28" name="object 28"/>
          <p:cNvSpPr/>
          <p:nvPr/>
        </p:nvSpPr>
        <p:spPr>
          <a:xfrm>
            <a:off x="4904794" y="1554634"/>
            <a:ext cx="8637" cy="143955"/>
          </a:xfrm>
          <a:custGeom>
            <a:avLst/>
            <a:gdLst/>
            <a:ahLst/>
            <a:cxnLst/>
            <a:rect l="l" t="t" r="r" b="b"/>
            <a:pathLst>
              <a:path w="9525" h="158750">
                <a:moveTo>
                  <a:pt x="9448" y="158660"/>
                </a:moveTo>
                <a:lnTo>
                  <a:pt x="0" y="158660"/>
                </a:lnTo>
                <a:lnTo>
                  <a:pt x="0" y="0"/>
                </a:lnTo>
                <a:lnTo>
                  <a:pt x="9448" y="0"/>
                </a:lnTo>
                <a:lnTo>
                  <a:pt x="9448" y="15866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29" name="object 29"/>
          <p:cNvSpPr/>
          <p:nvPr/>
        </p:nvSpPr>
        <p:spPr>
          <a:xfrm>
            <a:off x="4805694" y="1566721"/>
            <a:ext cx="66219" cy="96738"/>
          </a:xfrm>
          <a:custGeom>
            <a:avLst/>
            <a:gdLst/>
            <a:ahLst/>
            <a:cxnLst/>
            <a:rect l="l" t="t" r="r" b="b"/>
            <a:pathLst>
              <a:path w="73025" h="106680">
                <a:moveTo>
                  <a:pt x="72732" y="44450"/>
                </a:moveTo>
                <a:lnTo>
                  <a:pt x="9448" y="44450"/>
                </a:lnTo>
                <a:lnTo>
                  <a:pt x="9448" y="0"/>
                </a:lnTo>
                <a:lnTo>
                  <a:pt x="0" y="0"/>
                </a:lnTo>
                <a:lnTo>
                  <a:pt x="0" y="44450"/>
                </a:lnTo>
                <a:lnTo>
                  <a:pt x="0" y="52070"/>
                </a:lnTo>
                <a:lnTo>
                  <a:pt x="0" y="97790"/>
                </a:lnTo>
                <a:lnTo>
                  <a:pt x="0" y="106680"/>
                </a:lnTo>
                <a:lnTo>
                  <a:pt x="72732" y="106680"/>
                </a:lnTo>
                <a:lnTo>
                  <a:pt x="72732" y="98272"/>
                </a:lnTo>
                <a:lnTo>
                  <a:pt x="72732" y="97790"/>
                </a:lnTo>
                <a:lnTo>
                  <a:pt x="72732" y="52285"/>
                </a:lnTo>
                <a:lnTo>
                  <a:pt x="63284" y="52285"/>
                </a:lnTo>
                <a:lnTo>
                  <a:pt x="63284" y="97790"/>
                </a:lnTo>
                <a:lnTo>
                  <a:pt x="9448" y="97790"/>
                </a:lnTo>
                <a:lnTo>
                  <a:pt x="9448" y="52070"/>
                </a:lnTo>
                <a:lnTo>
                  <a:pt x="72732" y="52070"/>
                </a:lnTo>
                <a:lnTo>
                  <a:pt x="72732" y="44450"/>
                </a:lnTo>
                <a:close/>
              </a:path>
              <a:path w="73025" h="106680">
                <a:moveTo>
                  <a:pt x="72732" y="584"/>
                </a:moveTo>
                <a:lnTo>
                  <a:pt x="63284" y="584"/>
                </a:lnTo>
                <a:lnTo>
                  <a:pt x="63284" y="44437"/>
                </a:lnTo>
                <a:lnTo>
                  <a:pt x="72732" y="44437"/>
                </a:lnTo>
                <a:lnTo>
                  <a:pt x="72732" y="584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pic>
        <p:nvPicPr>
          <p:cNvPr id="30" name="object 3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945693" y="1556089"/>
            <a:ext cx="174910" cy="1621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3257" y="1718694"/>
            <a:ext cx="8823845" cy="0"/>
          </a:xfrm>
          <a:custGeom>
            <a:avLst/>
            <a:gdLst/>
            <a:ahLst/>
            <a:cxnLst/>
            <a:rect l="l" t="t" r="r" b="b"/>
            <a:pathLst>
              <a:path w="9730740">
                <a:moveTo>
                  <a:pt x="0" y="0"/>
                </a:moveTo>
                <a:lnTo>
                  <a:pt x="9730312" y="0"/>
                </a:lnTo>
              </a:path>
            </a:pathLst>
          </a:custGeom>
          <a:ln w="8356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3" name="object 3"/>
          <p:cNvSpPr/>
          <p:nvPr/>
        </p:nvSpPr>
        <p:spPr>
          <a:xfrm>
            <a:off x="1685711" y="5530404"/>
            <a:ext cx="8823845" cy="0"/>
          </a:xfrm>
          <a:custGeom>
            <a:avLst/>
            <a:gdLst/>
            <a:ahLst/>
            <a:cxnLst/>
            <a:rect l="l" t="t" r="r" b="b"/>
            <a:pathLst>
              <a:path w="9730740">
                <a:moveTo>
                  <a:pt x="0" y="0"/>
                </a:moveTo>
                <a:lnTo>
                  <a:pt x="9730312" y="0"/>
                </a:lnTo>
              </a:path>
            </a:pathLst>
          </a:custGeom>
          <a:ln w="8356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55498" y="2058531"/>
            <a:ext cx="5374138" cy="3303711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700523" y="1357147"/>
            <a:ext cx="354704" cy="259118"/>
          </a:xfrm>
          <a:custGeom>
            <a:avLst/>
            <a:gdLst/>
            <a:ahLst/>
            <a:cxnLst/>
            <a:rect l="l" t="t" r="r" b="b"/>
            <a:pathLst>
              <a:path w="391159" h="285750">
                <a:moveTo>
                  <a:pt x="186067" y="141503"/>
                </a:moveTo>
                <a:lnTo>
                  <a:pt x="179400" y="79438"/>
                </a:lnTo>
                <a:lnTo>
                  <a:pt x="163563" y="42341"/>
                </a:lnTo>
                <a:lnTo>
                  <a:pt x="160540" y="35242"/>
                </a:lnTo>
                <a:lnTo>
                  <a:pt x="134442" y="11709"/>
                </a:lnTo>
                <a:lnTo>
                  <a:pt x="134442" y="141503"/>
                </a:lnTo>
                <a:lnTo>
                  <a:pt x="131292" y="189877"/>
                </a:lnTo>
                <a:lnTo>
                  <a:pt x="122605" y="220992"/>
                </a:lnTo>
                <a:lnTo>
                  <a:pt x="109537" y="237604"/>
                </a:lnTo>
                <a:lnTo>
                  <a:pt x="93218" y="242531"/>
                </a:lnTo>
                <a:lnTo>
                  <a:pt x="76695" y="237604"/>
                </a:lnTo>
                <a:lnTo>
                  <a:pt x="63512" y="220992"/>
                </a:lnTo>
                <a:lnTo>
                  <a:pt x="54787" y="189877"/>
                </a:lnTo>
                <a:lnTo>
                  <a:pt x="51625" y="141503"/>
                </a:lnTo>
                <a:lnTo>
                  <a:pt x="54787" y="93586"/>
                </a:lnTo>
                <a:lnTo>
                  <a:pt x="63512" y="63093"/>
                </a:lnTo>
                <a:lnTo>
                  <a:pt x="76695" y="47028"/>
                </a:lnTo>
                <a:lnTo>
                  <a:pt x="93218" y="42341"/>
                </a:lnTo>
                <a:lnTo>
                  <a:pt x="109537" y="47028"/>
                </a:lnTo>
                <a:lnTo>
                  <a:pt x="122605" y="63093"/>
                </a:lnTo>
                <a:lnTo>
                  <a:pt x="131292" y="93586"/>
                </a:lnTo>
                <a:lnTo>
                  <a:pt x="134442" y="141503"/>
                </a:lnTo>
                <a:lnTo>
                  <a:pt x="134442" y="11709"/>
                </a:lnTo>
                <a:lnTo>
                  <a:pt x="131229" y="8801"/>
                </a:lnTo>
                <a:lnTo>
                  <a:pt x="93218" y="0"/>
                </a:lnTo>
                <a:lnTo>
                  <a:pt x="54991" y="8750"/>
                </a:lnTo>
                <a:lnTo>
                  <a:pt x="25577" y="35102"/>
                </a:lnTo>
                <a:lnTo>
                  <a:pt x="6680" y="79286"/>
                </a:lnTo>
                <a:lnTo>
                  <a:pt x="0" y="141503"/>
                </a:lnTo>
                <a:lnTo>
                  <a:pt x="6680" y="203923"/>
                </a:lnTo>
                <a:lnTo>
                  <a:pt x="25577" y="248894"/>
                </a:lnTo>
                <a:lnTo>
                  <a:pt x="54991" y="276098"/>
                </a:lnTo>
                <a:lnTo>
                  <a:pt x="93218" y="285242"/>
                </a:lnTo>
                <a:lnTo>
                  <a:pt x="131229" y="276098"/>
                </a:lnTo>
                <a:lnTo>
                  <a:pt x="160540" y="248894"/>
                </a:lnTo>
                <a:lnTo>
                  <a:pt x="163207" y="242531"/>
                </a:lnTo>
                <a:lnTo>
                  <a:pt x="179400" y="203923"/>
                </a:lnTo>
                <a:lnTo>
                  <a:pt x="186067" y="141503"/>
                </a:lnTo>
                <a:close/>
              </a:path>
              <a:path w="391159" h="285750">
                <a:moveTo>
                  <a:pt x="390715" y="235839"/>
                </a:moveTo>
                <a:lnTo>
                  <a:pt x="339090" y="235839"/>
                </a:lnTo>
                <a:lnTo>
                  <a:pt x="339090" y="5207"/>
                </a:lnTo>
                <a:lnTo>
                  <a:pt x="298602" y="5207"/>
                </a:lnTo>
                <a:lnTo>
                  <a:pt x="285127" y="12611"/>
                </a:lnTo>
                <a:lnTo>
                  <a:pt x="270421" y="18808"/>
                </a:lnTo>
                <a:lnTo>
                  <a:pt x="253847" y="23952"/>
                </a:lnTo>
                <a:lnTo>
                  <a:pt x="234721" y="28232"/>
                </a:lnTo>
                <a:lnTo>
                  <a:pt x="234721" y="62026"/>
                </a:lnTo>
                <a:lnTo>
                  <a:pt x="284492" y="62026"/>
                </a:lnTo>
                <a:lnTo>
                  <a:pt x="284492" y="235839"/>
                </a:lnTo>
                <a:lnTo>
                  <a:pt x="225437" y="235839"/>
                </a:lnTo>
                <a:lnTo>
                  <a:pt x="225437" y="280035"/>
                </a:lnTo>
                <a:lnTo>
                  <a:pt x="390715" y="280035"/>
                </a:lnTo>
                <a:lnTo>
                  <a:pt x="390715" y="235839"/>
                </a:lnTo>
                <a:close/>
              </a:path>
            </a:pathLst>
          </a:custGeom>
          <a:solidFill>
            <a:srgbClr val="C1C1C1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grpSp>
        <p:nvGrpSpPr>
          <p:cNvPr id="6" name="object 6"/>
          <p:cNvGrpSpPr/>
          <p:nvPr/>
        </p:nvGrpSpPr>
        <p:grpSpPr>
          <a:xfrm>
            <a:off x="2313674" y="1398954"/>
            <a:ext cx="449139" cy="140500"/>
            <a:chOff x="1175635" y="1542736"/>
            <a:chExt cx="495300" cy="15494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4057" y="1556284"/>
              <a:ext cx="76477" cy="13459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5635" y="1558602"/>
              <a:ext cx="67029" cy="12995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9593" y="1542736"/>
              <a:ext cx="124075" cy="15438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5223" y="1542736"/>
              <a:ext cx="145646" cy="154381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2824096" y="1411240"/>
            <a:ext cx="400769" cy="122074"/>
            <a:chOff x="1738516" y="1556284"/>
            <a:chExt cx="441959" cy="134620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8516" y="1556284"/>
              <a:ext cx="107853" cy="13459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876133" y="1558429"/>
              <a:ext cx="74295" cy="129539"/>
            </a:xfrm>
            <a:custGeom>
              <a:avLst/>
              <a:gdLst/>
              <a:ahLst/>
              <a:cxnLst/>
              <a:rect l="l" t="t" r="r" b="b"/>
              <a:pathLst>
                <a:path w="74294" h="129539">
                  <a:moveTo>
                    <a:pt x="73799" y="120650"/>
                  </a:moveTo>
                  <a:lnTo>
                    <a:pt x="10693" y="120650"/>
                  </a:lnTo>
                  <a:lnTo>
                    <a:pt x="10693" y="66040"/>
                  </a:lnTo>
                  <a:lnTo>
                    <a:pt x="62217" y="66040"/>
                  </a:lnTo>
                  <a:lnTo>
                    <a:pt x="62217" y="57150"/>
                  </a:lnTo>
                  <a:lnTo>
                    <a:pt x="10693" y="57150"/>
                  </a:lnTo>
                  <a:lnTo>
                    <a:pt x="10693" y="8890"/>
                  </a:lnTo>
                  <a:lnTo>
                    <a:pt x="71843" y="8890"/>
                  </a:lnTo>
                  <a:lnTo>
                    <a:pt x="71843" y="0"/>
                  </a:lnTo>
                  <a:lnTo>
                    <a:pt x="0" y="0"/>
                  </a:lnTo>
                  <a:lnTo>
                    <a:pt x="0" y="8890"/>
                  </a:lnTo>
                  <a:lnTo>
                    <a:pt x="0" y="57150"/>
                  </a:lnTo>
                  <a:lnTo>
                    <a:pt x="0" y="66040"/>
                  </a:lnTo>
                  <a:lnTo>
                    <a:pt x="0" y="120650"/>
                  </a:lnTo>
                  <a:lnTo>
                    <a:pt x="0" y="129540"/>
                  </a:lnTo>
                  <a:lnTo>
                    <a:pt x="73799" y="129540"/>
                  </a:lnTo>
                  <a:lnTo>
                    <a:pt x="73799" y="12065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70089" y="1556284"/>
              <a:ext cx="93769" cy="13459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90064" y="1558602"/>
              <a:ext cx="90204" cy="129958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3288901" y="1397500"/>
            <a:ext cx="270059" cy="144530"/>
            <a:chOff x="2251093" y="1541131"/>
            <a:chExt cx="297815" cy="159385"/>
          </a:xfrm>
        </p:grpSpPr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51093" y="1541131"/>
              <a:ext cx="142972" cy="15759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16349" y="1542736"/>
              <a:ext cx="132097" cy="157768"/>
            </a:xfrm>
            <a:prstGeom prst="rect">
              <a:avLst/>
            </a:prstGeom>
          </p:spPr>
        </p:pic>
      </p:grpSp>
      <p:sp>
        <p:nvSpPr>
          <p:cNvPr id="19" name="object 19"/>
          <p:cNvSpPr/>
          <p:nvPr/>
        </p:nvSpPr>
        <p:spPr>
          <a:xfrm>
            <a:off x="3586018" y="1403972"/>
            <a:ext cx="130711" cy="135893"/>
          </a:xfrm>
          <a:custGeom>
            <a:avLst/>
            <a:gdLst/>
            <a:ahLst/>
            <a:cxnLst/>
            <a:rect l="l" t="t" r="r" b="b"/>
            <a:pathLst>
              <a:path w="144144" h="149860">
                <a:moveTo>
                  <a:pt x="127635" y="46990"/>
                </a:moveTo>
                <a:lnTo>
                  <a:pt x="28346" y="46990"/>
                </a:lnTo>
                <a:lnTo>
                  <a:pt x="28346" y="30480"/>
                </a:lnTo>
                <a:lnTo>
                  <a:pt x="124790" y="30480"/>
                </a:lnTo>
                <a:lnTo>
                  <a:pt x="124790" y="22860"/>
                </a:lnTo>
                <a:lnTo>
                  <a:pt x="124790" y="7620"/>
                </a:lnTo>
                <a:lnTo>
                  <a:pt x="124790" y="0"/>
                </a:lnTo>
                <a:lnTo>
                  <a:pt x="18719" y="0"/>
                </a:lnTo>
                <a:lnTo>
                  <a:pt x="18719" y="7620"/>
                </a:lnTo>
                <a:lnTo>
                  <a:pt x="115519" y="7620"/>
                </a:lnTo>
                <a:lnTo>
                  <a:pt x="115519" y="22860"/>
                </a:lnTo>
                <a:lnTo>
                  <a:pt x="19075" y="22860"/>
                </a:lnTo>
                <a:lnTo>
                  <a:pt x="19075" y="30480"/>
                </a:lnTo>
                <a:lnTo>
                  <a:pt x="19075" y="46990"/>
                </a:lnTo>
                <a:lnTo>
                  <a:pt x="19075" y="54610"/>
                </a:lnTo>
                <a:lnTo>
                  <a:pt x="127635" y="54610"/>
                </a:lnTo>
                <a:lnTo>
                  <a:pt x="127635" y="46990"/>
                </a:lnTo>
                <a:close/>
              </a:path>
              <a:path w="144144" h="149860">
                <a:moveTo>
                  <a:pt x="143865" y="68097"/>
                </a:moveTo>
                <a:lnTo>
                  <a:pt x="93764" y="68097"/>
                </a:lnTo>
                <a:lnTo>
                  <a:pt x="93764" y="75768"/>
                </a:lnTo>
                <a:lnTo>
                  <a:pt x="93764" y="92710"/>
                </a:lnTo>
                <a:lnTo>
                  <a:pt x="50266" y="92710"/>
                </a:lnTo>
                <a:lnTo>
                  <a:pt x="50266" y="75768"/>
                </a:lnTo>
                <a:lnTo>
                  <a:pt x="93764" y="75768"/>
                </a:lnTo>
                <a:lnTo>
                  <a:pt x="93764" y="68097"/>
                </a:lnTo>
                <a:lnTo>
                  <a:pt x="0" y="68097"/>
                </a:lnTo>
                <a:lnTo>
                  <a:pt x="0" y="75768"/>
                </a:lnTo>
                <a:lnTo>
                  <a:pt x="40995" y="75768"/>
                </a:lnTo>
                <a:lnTo>
                  <a:pt x="40995" y="92710"/>
                </a:lnTo>
                <a:lnTo>
                  <a:pt x="17830" y="92710"/>
                </a:lnTo>
                <a:lnTo>
                  <a:pt x="17830" y="100330"/>
                </a:lnTo>
                <a:lnTo>
                  <a:pt x="116230" y="100330"/>
                </a:lnTo>
                <a:lnTo>
                  <a:pt x="116230" y="116840"/>
                </a:lnTo>
                <a:lnTo>
                  <a:pt x="18364" y="116840"/>
                </a:lnTo>
                <a:lnTo>
                  <a:pt x="18364" y="124460"/>
                </a:lnTo>
                <a:lnTo>
                  <a:pt x="18364" y="143510"/>
                </a:lnTo>
                <a:lnTo>
                  <a:pt x="18364" y="149860"/>
                </a:lnTo>
                <a:lnTo>
                  <a:pt x="130848" y="149860"/>
                </a:lnTo>
                <a:lnTo>
                  <a:pt x="130848" y="143510"/>
                </a:lnTo>
                <a:lnTo>
                  <a:pt x="27457" y="143510"/>
                </a:lnTo>
                <a:lnTo>
                  <a:pt x="27457" y="124460"/>
                </a:lnTo>
                <a:lnTo>
                  <a:pt x="125323" y="124460"/>
                </a:lnTo>
                <a:lnTo>
                  <a:pt x="125323" y="116840"/>
                </a:lnTo>
                <a:lnTo>
                  <a:pt x="125323" y="100330"/>
                </a:lnTo>
                <a:lnTo>
                  <a:pt x="125323" y="92710"/>
                </a:lnTo>
                <a:lnTo>
                  <a:pt x="103212" y="92710"/>
                </a:lnTo>
                <a:lnTo>
                  <a:pt x="103212" y="75768"/>
                </a:lnTo>
                <a:lnTo>
                  <a:pt x="143865" y="75768"/>
                </a:lnTo>
                <a:lnTo>
                  <a:pt x="143865" y="68097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grpSp>
        <p:nvGrpSpPr>
          <p:cNvPr id="20" name="object 20"/>
          <p:cNvGrpSpPr/>
          <p:nvPr/>
        </p:nvGrpSpPr>
        <p:grpSpPr>
          <a:xfrm>
            <a:off x="3780293" y="1397662"/>
            <a:ext cx="281575" cy="144530"/>
            <a:chOff x="2792989" y="1541310"/>
            <a:chExt cx="310515" cy="159385"/>
          </a:xfrm>
        </p:grpSpPr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92989" y="1542736"/>
              <a:ext cx="132811" cy="15438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56641" y="1541310"/>
              <a:ext cx="146359" cy="1593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63864" y="6358607"/>
            <a:ext cx="8823845" cy="0"/>
          </a:xfrm>
          <a:custGeom>
            <a:avLst/>
            <a:gdLst/>
            <a:ahLst/>
            <a:cxnLst/>
            <a:rect l="l" t="t" r="r" b="b"/>
            <a:pathLst>
              <a:path w="9730740">
                <a:moveTo>
                  <a:pt x="0" y="0"/>
                </a:moveTo>
                <a:lnTo>
                  <a:pt x="9730312" y="0"/>
                </a:lnTo>
              </a:path>
            </a:pathLst>
          </a:custGeom>
          <a:ln w="8356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45321" y="2125130"/>
            <a:ext cx="8504237" cy="307808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45320" y="5400877"/>
            <a:ext cx="4252119" cy="64445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717141" y="1388517"/>
            <a:ext cx="354704" cy="259118"/>
          </a:xfrm>
          <a:custGeom>
            <a:avLst/>
            <a:gdLst/>
            <a:ahLst/>
            <a:cxnLst/>
            <a:rect l="l" t="t" r="r" b="b"/>
            <a:pathLst>
              <a:path w="391159" h="285750">
                <a:moveTo>
                  <a:pt x="186080" y="141503"/>
                </a:moveTo>
                <a:lnTo>
                  <a:pt x="179400" y="79438"/>
                </a:lnTo>
                <a:lnTo>
                  <a:pt x="163576" y="42341"/>
                </a:lnTo>
                <a:lnTo>
                  <a:pt x="160540" y="35242"/>
                </a:lnTo>
                <a:lnTo>
                  <a:pt x="134454" y="11696"/>
                </a:lnTo>
                <a:lnTo>
                  <a:pt x="134454" y="141503"/>
                </a:lnTo>
                <a:lnTo>
                  <a:pt x="131305" y="189877"/>
                </a:lnTo>
                <a:lnTo>
                  <a:pt x="122618" y="220980"/>
                </a:lnTo>
                <a:lnTo>
                  <a:pt x="109537" y="237604"/>
                </a:lnTo>
                <a:lnTo>
                  <a:pt x="93230" y="242519"/>
                </a:lnTo>
                <a:lnTo>
                  <a:pt x="76695" y="237604"/>
                </a:lnTo>
                <a:lnTo>
                  <a:pt x="63512" y="220980"/>
                </a:lnTo>
                <a:lnTo>
                  <a:pt x="54787" y="189877"/>
                </a:lnTo>
                <a:lnTo>
                  <a:pt x="51625" y="141503"/>
                </a:lnTo>
                <a:lnTo>
                  <a:pt x="54787" y="93573"/>
                </a:lnTo>
                <a:lnTo>
                  <a:pt x="63512" y="63093"/>
                </a:lnTo>
                <a:lnTo>
                  <a:pt x="76695" y="47028"/>
                </a:lnTo>
                <a:lnTo>
                  <a:pt x="93230" y="42341"/>
                </a:lnTo>
                <a:lnTo>
                  <a:pt x="109537" y="47028"/>
                </a:lnTo>
                <a:lnTo>
                  <a:pt x="122618" y="63093"/>
                </a:lnTo>
                <a:lnTo>
                  <a:pt x="131305" y="93573"/>
                </a:lnTo>
                <a:lnTo>
                  <a:pt x="134454" y="141503"/>
                </a:lnTo>
                <a:lnTo>
                  <a:pt x="134454" y="11696"/>
                </a:lnTo>
                <a:lnTo>
                  <a:pt x="131241" y="8788"/>
                </a:lnTo>
                <a:lnTo>
                  <a:pt x="93230" y="0"/>
                </a:lnTo>
                <a:lnTo>
                  <a:pt x="55003" y="8737"/>
                </a:lnTo>
                <a:lnTo>
                  <a:pt x="25590" y="35102"/>
                </a:lnTo>
                <a:lnTo>
                  <a:pt x="6680" y="79286"/>
                </a:lnTo>
                <a:lnTo>
                  <a:pt x="0" y="141503"/>
                </a:lnTo>
                <a:lnTo>
                  <a:pt x="6680" y="203911"/>
                </a:lnTo>
                <a:lnTo>
                  <a:pt x="25590" y="248881"/>
                </a:lnTo>
                <a:lnTo>
                  <a:pt x="55003" y="276098"/>
                </a:lnTo>
                <a:lnTo>
                  <a:pt x="93230" y="285229"/>
                </a:lnTo>
                <a:lnTo>
                  <a:pt x="131241" y="276098"/>
                </a:lnTo>
                <a:lnTo>
                  <a:pt x="160540" y="248881"/>
                </a:lnTo>
                <a:lnTo>
                  <a:pt x="163207" y="242519"/>
                </a:lnTo>
                <a:lnTo>
                  <a:pt x="179400" y="203911"/>
                </a:lnTo>
                <a:lnTo>
                  <a:pt x="186080" y="141503"/>
                </a:lnTo>
                <a:close/>
              </a:path>
              <a:path w="391159" h="285750">
                <a:moveTo>
                  <a:pt x="390715" y="235839"/>
                </a:moveTo>
                <a:lnTo>
                  <a:pt x="339090" y="235839"/>
                </a:lnTo>
                <a:lnTo>
                  <a:pt x="339090" y="5194"/>
                </a:lnTo>
                <a:lnTo>
                  <a:pt x="298615" y="5194"/>
                </a:lnTo>
                <a:lnTo>
                  <a:pt x="285127" y="12611"/>
                </a:lnTo>
                <a:lnTo>
                  <a:pt x="270433" y="18808"/>
                </a:lnTo>
                <a:lnTo>
                  <a:pt x="253847" y="23952"/>
                </a:lnTo>
                <a:lnTo>
                  <a:pt x="234734" y="28232"/>
                </a:lnTo>
                <a:lnTo>
                  <a:pt x="234734" y="62026"/>
                </a:lnTo>
                <a:lnTo>
                  <a:pt x="284492" y="62026"/>
                </a:lnTo>
                <a:lnTo>
                  <a:pt x="284492" y="235839"/>
                </a:lnTo>
                <a:lnTo>
                  <a:pt x="225450" y="235839"/>
                </a:lnTo>
                <a:lnTo>
                  <a:pt x="225450" y="280035"/>
                </a:lnTo>
                <a:lnTo>
                  <a:pt x="390715" y="280035"/>
                </a:lnTo>
                <a:lnTo>
                  <a:pt x="390715" y="235839"/>
                </a:lnTo>
                <a:close/>
              </a:path>
            </a:pathLst>
          </a:custGeom>
          <a:solidFill>
            <a:srgbClr val="C1C1C1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grpSp>
        <p:nvGrpSpPr>
          <p:cNvPr id="6" name="object 6"/>
          <p:cNvGrpSpPr/>
          <p:nvPr/>
        </p:nvGrpSpPr>
        <p:grpSpPr>
          <a:xfrm>
            <a:off x="2309307" y="1442644"/>
            <a:ext cx="278120" cy="143955"/>
            <a:chOff x="1170818" y="1590916"/>
            <a:chExt cx="306705" cy="15875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0818" y="1590916"/>
              <a:ext cx="132276" cy="15438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3222" y="1598759"/>
              <a:ext cx="143863" cy="150459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2650688" y="1441190"/>
            <a:ext cx="270059" cy="144530"/>
            <a:chOff x="1547286" y="1589311"/>
            <a:chExt cx="297815" cy="15938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47286" y="1589311"/>
              <a:ext cx="142972" cy="15759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12543" y="1590916"/>
              <a:ext cx="132097" cy="157768"/>
            </a:xfrm>
            <a:prstGeom prst="rect">
              <a:avLst/>
            </a:prstGeom>
          </p:spPr>
        </p:pic>
      </p:grpSp>
      <p:sp>
        <p:nvSpPr>
          <p:cNvPr id="12" name="object 12"/>
          <p:cNvSpPr/>
          <p:nvPr/>
        </p:nvSpPr>
        <p:spPr>
          <a:xfrm>
            <a:off x="2947804" y="1447654"/>
            <a:ext cx="130711" cy="135893"/>
          </a:xfrm>
          <a:custGeom>
            <a:avLst/>
            <a:gdLst/>
            <a:ahLst/>
            <a:cxnLst/>
            <a:rect l="l" t="t" r="r" b="b"/>
            <a:pathLst>
              <a:path w="144144" h="149860">
                <a:moveTo>
                  <a:pt x="127647" y="46990"/>
                </a:moveTo>
                <a:lnTo>
                  <a:pt x="28346" y="46990"/>
                </a:lnTo>
                <a:lnTo>
                  <a:pt x="28346" y="30480"/>
                </a:lnTo>
                <a:lnTo>
                  <a:pt x="124790" y="30480"/>
                </a:lnTo>
                <a:lnTo>
                  <a:pt x="124790" y="22860"/>
                </a:lnTo>
                <a:lnTo>
                  <a:pt x="124790" y="7620"/>
                </a:lnTo>
                <a:lnTo>
                  <a:pt x="124790" y="0"/>
                </a:lnTo>
                <a:lnTo>
                  <a:pt x="18719" y="0"/>
                </a:lnTo>
                <a:lnTo>
                  <a:pt x="18719" y="7620"/>
                </a:lnTo>
                <a:lnTo>
                  <a:pt x="115519" y="7620"/>
                </a:lnTo>
                <a:lnTo>
                  <a:pt x="115519" y="22860"/>
                </a:lnTo>
                <a:lnTo>
                  <a:pt x="19075" y="22860"/>
                </a:lnTo>
                <a:lnTo>
                  <a:pt x="19075" y="30480"/>
                </a:lnTo>
                <a:lnTo>
                  <a:pt x="19075" y="46990"/>
                </a:lnTo>
                <a:lnTo>
                  <a:pt x="19075" y="54610"/>
                </a:lnTo>
                <a:lnTo>
                  <a:pt x="127647" y="54610"/>
                </a:lnTo>
                <a:lnTo>
                  <a:pt x="127647" y="46990"/>
                </a:lnTo>
                <a:close/>
              </a:path>
              <a:path w="144144" h="149860">
                <a:moveTo>
                  <a:pt x="143865" y="68110"/>
                </a:moveTo>
                <a:lnTo>
                  <a:pt x="93776" y="68110"/>
                </a:lnTo>
                <a:lnTo>
                  <a:pt x="93776" y="75768"/>
                </a:lnTo>
                <a:lnTo>
                  <a:pt x="93776" y="92710"/>
                </a:lnTo>
                <a:lnTo>
                  <a:pt x="50279" y="92710"/>
                </a:lnTo>
                <a:lnTo>
                  <a:pt x="50279" y="75768"/>
                </a:lnTo>
                <a:lnTo>
                  <a:pt x="93776" y="75768"/>
                </a:lnTo>
                <a:lnTo>
                  <a:pt x="93776" y="68110"/>
                </a:lnTo>
                <a:lnTo>
                  <a:pt x="0" y="68110"/>
                </a:lnTo>
                <a:lnTo>
                  <a:pt x="0" y="75768"/>
                </a:lnTo>
                <a:lnTo>
                  <a:pt x="41008" y="75768"/>
                </a:lnTo>
                <a:lnTo>
                  <a:pt x="41008" y="92710"/>
                </a:lnTo>
                <a:lnTo>
                  <a:pt x="17830" y="92710"/>
                </a:lnTo>
                <a:lnTo>
                  <a:pt x="17830" y="100330"/>
                </a:lnTo>
                <a:lnTo>
                  <a:pt x="116230" y="100330"/>
                </a:lnTo>
                <a:lnTo>
                  <a:pt x="116230" y="116840"/>
                </a:lnTo>
                <a:lnTo>
                  <a:pt x="18364" y="116840"/>
                </a:lnTo>
                <a:lnTo>
                  <a:pt x="18364" y="124460"/>
                </a:lnTo>
                <a:lnTo>
                  <a:pt x="18364" y="143510"/>
                </a:lnTo>
                <a:lnTo>
                  <a:pt x="18364" y="149860"/>
                </a:lnTo>
                <a:lnTo>
                  <a:pt x="130848" y="149860"/>
                </a:lnTo>
                <a:lnTo>
                  <a:pt x="130848" y="143510"/>
                </a:lnTo>
                <a:lnTo>
                  <a:pt x="27457" y="143510"/>
                </a:lnTo>
                <a:lnTo>
                  <a:pt x="27457" y="124460"/>
                </a:lnTo>
                <a:lnTo>
                  <a:pt x="125323" y="124460"/>
                </a:lnTo>
                <a:lnTo>
                  <a:pt x="125323" y="116840"/>
                </a:lnTo>
                <a:lnTo>
                  <a:pt x="125323" y="100330"/>
                </a:lnTo>
                <a:lnTo>
                  <a:pt x="125323" y="92710"/>
                </a:lnTo>
                <a:lnTo>
                  <a:pt x="103225" y="92710"/>
                </a:lnTo>
                <a:lnTo>
                  <a:pt x="103225" y="75768"/>
                </a:lnTo>
                <a:lnTo>
                  <a:pt x="143865" y="75768"/>
                </a:lnTo>
                <a:lnTo>
                  <a:pt x="143865" y="6811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3" name="object 13"/>
          <p:cNvSpPr/>
          <p:nvPr/>
        </p:nvSpPr>
        <p:spPr>
          <a:xfrm>
            <a:off x="3249905" y="1442482"/>
            <a:ext cx="8637" cy="143955"/>
          </a:xfrm>
          <a:custGeom>
            <a:avLst/>
            <a:gdLst/>
            <a:ahLst/>
            <a:cxnLst/>
            <a:rect l="l" t="t" r="r" b="b"/>
            <a:pathLst>
              <a:path w="9525" h="158750">
                <a:moveTo>
                  <a:pt x="9448" y="158660"/>
                </a:moveTo>
                <a:lnTo>
                  <a:pt x="0" y="158660"/>
                </a:lnTo>
                <a:lnTo>
                  <a:pt x="0" y="0"/>
                </a:lnTo>
                <a:lnTo>
                  <a:pt x="9448" y="0"/>
                </a:lnTo>
                <a:lnTo>
                  <a:pt x="9448" y="15866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4" name="object 14"/>
          <p:cNvSpPr/>
          <p:nvPr/>
        </p:nvSpPr>
        <p:spPr>
          <a:xfrm>
            <a:off x="3150803" y="1454563"/>
            <a:ext cx="66219" cy="96738"/>
          </a:xfrm>
          <a:custGeom>
            <a:avLst/>
            <a:gdLst/>
            <a:ahLst/>
            <a:cxnLst/>
            <a:rect l="l" t="t" r="r" b="b"/>
            <a:pathLst>
              <a:path w="73025" h="106680">
                <a:moveTo>
                  <a:pt x="72732" y="44450"/>
                </a:moveTo>
                <a:lnTo>
                  <a:pt x="9448" y="44450"/>
                </a:lnTo>
                <a:lnTo>
                  <a:pt x="9448" y="0"/>
                </a:lnTo>
                <a:lnTo>
                  <a:pt x="0" y="0"/>
                </a:lnTo>
                <a:lnTo>
                  <a:pt x="0" y="44450"/>
                </a:lnTo>
                <a:lnTo>
                  <a:pt x="0" y="52070"/>
                </a:lnTo>
                <a:lnTo>
                  <a:pt x="0" y="97790"/>
                </a:lnTo>
                <a:lnTo>
                  <a:pt x="0" y="106680"/>
                </a:lnTo>
                <a:lnTo>
                  <a:pt x="72732" y="106680"/>
                </a:lnTo>
                <a:lnTo>
                  <a:pt x="72732" y="98285"/>
                </a:lnTo>
                <a:lnTo>
                  <a:pt x="72732" y="97790"/>
                </a:lnTo>
                <a:lnTo>
                  <a:pt x="72732" y="52285"/>
                </a:lnTo>
                <a:lnTo>
                  <a:pt x="63284" y="52285"/>
                </a:lnTo>
                <a:lnTo>
                  <a:pt x="63284" y="97790"/>
                </a:lnTo>
                <a:lnTo>
                  <a:pt x="9448" y="97790"/>
                </a:lnTo>
                <a:lnTo>
                  <a:pt x="9448" y="52070"/>
                </a:lnTo>
                <a:lnTo>
                  <a:pt x="72732" y="52070"/>
                </a:lnTo>
                <a:lnTo>
                  <a:pt x="72732" y="44450"/>
                </a:lnTo>
                <a:close/>
              </a:path>
              <a:path w="73025" h="106680">
                <a:moveTo>
                  <a:pt x="72732" y="584"/>
                </a:moveTo>
                <a:lnTo>
                  <a:pt x="63284" y="584"/>
                </a:lnTo>
                <a:lnTo>
                  <a:pt x="63284" y="44437"/>
                </a:lnTo>
                <a:lnTo>
                  <a:pt x="72732" y="44437"/>
                </a:lnTo>
                <a:lnTo>
                  <a:pt x="72732" y="584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290803" y="1458486"/>
            <a:ext cx="129809" cy="10572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63864" y="6358607"/>
            <a:ext cx="8823845" cy="0"/>
          </a:xfrm>
          <a:custGeom>
            <a:avLst/>
            <a:gdLst/>
            <a:ahLst/>
            <a:cxnLst/>
            <a:rect l="l" t="t" r="r" b="b"/>
            <a:pathLst>
              <a:path w="9730740">
                <a:moveTo>
                  <a:pt x="0" y="0"/>
                </a:moveTo>
                <a:lnTo>
                  <a:pt x="9730312" y="0"/>
                </a:lnTo>
              </a:path>
            </a:pathLst>
          </a:custGeom>
          <a:ln w="8356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0019" y="2333208"/>
            <a:ext cx="9009149" cy="262153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7098" y="5162277"/>
            <a:ext cx="9650173" cy="80586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717141" y="1388517"/>
            <a:ext cx="354704" cy="259118"/>
          </a:xfrm>
          <a:custGeom>
            <a:avLst/>
            <a:gdLst/>
            <a:ahLst/>
            <a:cxnLst/>
            <a:rect l="l" t="t" r="r" b="b"/>
            <a:pathLst>
              <a:path w="391159" h="285750">
                <a:moveTo>
                  <a:pt x="186080" y="141503"/>
                </a:moveTo>
                <a:lnTo>
                  <a:pt x="179400" y="79438"/>
                </a:lnTo>
                <a:lnTo>
                  <a:pt x="163576" y="42341"/>
                </a:lnTo>
                <a:lnTo>
                  <a:pt x="160540" y="35242"/>
                </a:lnTo>
                <a:lnTo>
                  <a:pt x="134454" y="11696"/>
                </a:lnTo>
                <a:lnTo>
                  <a:pt x="134454" y="141503"/>
                </a:lnTo>
                <a:lnTo>
                  <a:pt x="131305" y="189877"/>
                </a:lnTo>
                <a:lnTo>
                  <a:pt x="122618" y="220980"/>
                </a:lnTo>
                <a:lnTo>
                  <a:pt x="109537" y="237604"/>
                </a:lnTo>
                <a:lnTo>
                  <a:pt x="93230" y="242519"/>
                </a:lnTo>
                <a:lnTo>
                  <a:pt x="76695" y="237604"/>
                </a:lnTo>
                <a:lnTo>
                  <a:pt x="63512" y="220980"/>
                </a:lnTo>
                <a:lnTo>
                  <a:pt x="54787" y="189877"/>
                </a:lnTo>
                <a:lnTo>
                  <a:pt x="51625" y="141503"/>
                </a:lnTo>
                <a:lnTo>
                  <a:pt x="54787" y="93573"/>
                </a:lnTo>
                <a:lnTo>
                  <a:pt x="63512" y="63093"/>
                </a:lnTo>
                <a:lnTo>
                  <a:pt x="76695" y="47028"/>
                </a:lnTo>
                <a:lnTo>
                  <a:pt x="93230" y="42341"/>
                </a:lnTo>
                <a:lnTo>
                  <a:pt x="109537" y="47028"/>
                </a:lnTo>
                <a:lnTo>
                  <a:pt x="122618" y="63093"/>
                </a:lnTo>
                <a:lnTo>
                  <a:pt x="131305" y="93573"/>
                </a:lnTo>
                <a:lnTo>
                  <a:pt x="134454" y="141503"/>
                </a:lnTo>
                <a:lnTo>
                  <a:pt x="134454" y="11696"/>
                </a:lnTo>
                <a:lnTo>
                  <a:pt x="131241" y="8788"/>
                </a:lnTo>
                <a:lnTo>
                  <a:pt x="93230" y="0"/>
                </a:lnTo>
                <a:lnTo>
                  <a:pt x="55003" y="8737"/>
                </a:lnTo>
                <a:lnTo>
                  <a:pt x="25590" y="35102"/>
                </a:lnTo>
                <a:lnTo>
                  <a:pt x="6680" y="79286"/>
                </a:lnTo>
                <a:lnTo>
                  <a:pt x="0" y="141503"/>
                </a:lnTo>
                <a:lnTo>
                  <a:pt x="6680" y="203911"/>
                </a:lnTo>
                <a:lnTo>
                  <a:pt x="25590" y="248881"/>
                </a:lnTo>
                <a:lnTo>
                  <a:pt x="55003" y="276098"/>
                </a:lnTo>
                <a:lnTo>
                  <a:pt x="93230" y="285229"/>
                </a:lnTo>
                <a:lnTo>
                  <a:pt x="131241" y="276098"/>
                </a:lnTo>
                <a:lnTo>
                  <a:pt x="160540" y="248881"/>
                </a:lnTo>
                <a:lnTo>
                  <a:pt x="163207" y="242519"/>
                </a:lnTo>
                <a:lnTo>
                  <a:pt x="179400" y="203911"/>
                </a:lnTo>
                <a:lnTo>
                  <a:pt x="186080" y="141503"/>
                </a:lnTo>
                <a:close/>
              </a:path>
              <a:path w="391159" h="285750">
                <a:moveTo>
                  <a:pt x="390715" y="235839"/>
                </a:moveTo>
                <a:lnTo>
                  <a:pt x="339090" y="235839"/>
                </a:lnTo>
                <a:lnTo>
                  <a:pt x="339090" y="5194"/>
                </a:lnTo>
                <a:lnTo>
                  <a:pt x="298615" y="5194"/>
                </a:lnTo>
                <a:lnTo>
                  <a:pt x="285127" y="12611"/>
                </a:lnTo>
                <a:lnTo>
                  <a:pt x="270433" y="18808"/>
                </a:lnTo>
                <a:lnTo>
                  <a:pt x="253847" y="23952"/>
                </a:lnTo>
                <a:lnTo>
                  <a:pt x="234734" y="28232"/>
                </a:lnTo>
                <a:lnTo>
                  <a:pt x="234734" y="62026"/>
                </a:lnTo>
                <a:lnTo>
                  <a:pt x="284492" y="62026"/>
                </a:lnTo>
                <a:lnTo>
                  <a:pt x="284492" y="235839"/>
                </a:lnTo>
                <a:lnTo>
                  <a:pt x="225450" y="235839"/>
                </a:lnTo>
                <a:lnTo>
                  <a:pt x="225450" y="280035"/>
                </a:lnTo>
                <a:lnTo>
                  <a:pt x="390715" y="280035"/>
                </a:lnTo>
                <a:lnTo>
                  <a:pt x="390715" y="235839"/>
                </a:lnTo>
                <a:close/>
              </a:path>
            </a:pathLst>
          </a:custGeom>
          <a:solidFill>
            <a:srgbClr val="C1C1C1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grpSp>
        <p:nvGrpSpPr>
          <p:cNvPr id="6" name="object 6"/>
          <p:cNvGrpSpPr/>
          <p:nvPr/>
        </p:nvGrpSpPr>
        <p:grpSpPr>
          <a:xfrm>
            <a:off x="2307689" y="1442482"/>
            <a:ext cx="414589" cy="143955"/>
            <a:chOff x="1169035" y="1590737"/>
            <a:chExt cx="457200" cy="15875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9035" y="1590737"/>
              <a:ext cx="146359" cy="15794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6074" y="1590737"/>
              <a:ext cx="126215" cy="15848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7230" y="1590916"/>
              <a:ext cx="128532" cy="158481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2799405" y="1441190"/>
            <a:ext cx="270059" cy="144530"/>
            <a:chOff x="1711288" y="1589311"/>
            <a:chExt cx="297815" cy="159385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11288" y="1589311"/>
              <a:ext cx="142972" cy="15759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76544" y="1590916"/>
              <a:ext cx="132097" cy="157768"/>
            </a:xfrm>
            <a:prstGeom prst="rect">
              <a:avLst/>
            </a:prstGeom>
          </p:spPr>
        </p:pic>
      </p:grpSp>
      <p:sp>
        <p:nvSpPr>
          <p:cNvPr id="13" name="object 13"/>
          <p:cNvSpPr/>
          <p:nvPr/>
        </p:nvSpPr>
        <p:spPr>
          <a:xfrm>
            <a:off x="3096526" y="1441895"/>
            <a:ext cx="282151" cy="141651"/>
          </a:xfrm>
          <a:custGeom>
            <a:avLst/>
            <a:gdLst/>
            <a:ahLst/>
            <a:cxnLst/>
            <a:rect l="l" t="t" r="r" b="b"/>
            <a:pathLst>
              <a:path w="311150" h="156210">
                <a:moveTo>
                  <a:pt x="127635" y="53340"/>
                </a:moveTo>
                <a:lnTo>
                  <a:pt x="28346" y="53340"/>
                </a:lnTo>
                <a:lnTo>
                  <a:pt x="28346" y="36830"/>
                </a:lnTo>
                <a:lnTo>
                  <a:pt x="124790" y="36830"/>
                </a:lnTo>
                <a:lnTo>
                  <a:pt x="124790" y="29210"/>
                </a:lnTo>
                <a:lnTo>
                  <a:pt x="124790" y="13970"/>
                </a:lnTo>
                <a:lnTo>
                  <a:pt x="124790" y="6350"/>
                </a:lnTo>
                <a:lnTo>
                  <a:pt x="18719" y="6350"/>
                </a:lnTo>
                <a:lnTo>
                  <a:pt x="18719" y="13970"/>
                </a:lnTo>
                <a:lnTo>
                  <a:pt x="115519" y="13970"/>
                </a:lnTo>
                <a:lnTo>
                  <a:pt x="115519" y="29210"/>
                </a:lnTo>
                <a:lnTo>
                  <a:pt x="19075" y="29210"/>
                </a:lnTo>
                <a:lnTo>
                  <a:pt x="19075" y="36830"/>
                </a:lnTo>
                <a:lnTo>
                  <a:pt x="19075" y="53340"/>
                </a:lnTo>
                <a:lnTo>
                  <a:pt x="19075" y="60960"/>
                </a:lnTo>
                <a:lnTo>
                  <a:pt x="127635" y="60960"/>
                </a:lnTo>
                <a:lnTo>
                  <a:pt x="127635" y="53340"/>
                </a:lnTo>
                <a:close/>
              </a:path>
              <a:path w="311150" h="156210">
                <a:moveTo>
                  <a:pt x="143852" y="74460"/>
                </a:moveTo>
                <a:lnTo>
                  <a:pt x="93764" y="74460"/>
                </a:lnTo>
                <a:lnTo>
                  <a:pt x="93764" y="82118"/>
                </a:lnTo>
                <a:lnTo>
                  <a:pt x="93764" y="99060"/>
                </a:lnTo>
                <a:lnTo>
                  <a:pt x="50266" y="99060"/>
                </a:lnTo>
                <a:lnTo>
                  <a:pt x="50266" y="82118"/>
                </a:lnTo>
                <a:lnTo>
                  <a:pt x="93764" y="82118"/>
                </a:lnTo>
                <a:lnTo>
                  <a:pt x="93764" y="74460"/>
                </a:lnTo>
                <a:lnTo>
                  <a:pt x="0" y="74460"/>
                </a:lnTo>
                <a:lnTo>
                  <a:pt x="0" y="82118"/>
                </a:lnTo>
                <a:lnTo>
                  <a:pt x="40995" y="82118"/>
                </a:lnTo>
                <a:lnTo>
                  <a:pt x="40995" y="99060"/>
                </a:lnTo>
                <a:lnTo>
                  <a:pt x="17818" y="99060"/>
                </a:lnTo>
                <a:lnTo>
                  <a:pt x="17818" y="106680"/>
                </a:lnTo>
                <a:lnTo>
                  <a:pt x="116230" y="106680"/>
                </a:lnTo>
                <a:lnTo>
                  <a:pt x="116230" y="123190"/>
                </a:lnTo>
                <a:lnTo>
                  <a:pt x="18351" y="123190"/>
                </a:lnTo>
                <a:lnTo>
                  <a:pt x="18351" y="130810"/>
                </a:lnTo>
                <a:lnTo>
                  <a:pt x="18351" y="149860"/>
                </a:lnTo>
                <a:lnTo>
                  <a:pt x="18351" y="156210"/>
                </a:lnTo>
                <a:lnTo>
                  <a:pt x="130848" y="156210"/>
                </a:lnTo>
                <a:lnTo>
                  <a:pt x="130848" y="149860"/>
                </a:lnTo>
                <a:lnTo>
                  <a:pt x="27444" y="149860"/>
                </a:lnTo>
                <a:lnTo>
                  <a:pt x="27444" y="130810"/>
                </a:lnTo>
                <a:lnTo>
                  <a:pt x="125323" y="130810"/>
                </a:lnTo>
                <a:lnTo>
                  <a:pt x="125323" y="123190"/>
                </a:lnTo>
                <a:lnTo>
                  <a:pt x="125323" y="106680"/>
                </a:lnTo>
                <a:lnTo>
                  <a:pt x="125323" y="99060"/>
                </a:lnTo>
                <a:lnTo>
                  <a:pt x="103212" y="99060"/>
                </a:lnTo>
                <a:lnTo>
                  <a:pt x="103212" y="82118"/>
                </a:lnTo>
                <a:lnTo>
                  <a:pt x="143852" y="82118"/>
                </a:lnTo>
                <a:lnTo>
                  <a:pt x="143852" y="74460"/>
                </a:lnTo>
                <a:close/>
              </a:path>
              <a:path w="311150" h="156210">
                <a:moveTo>
                  <a:pt x="243154" y="15240"/>
                </a:moveTo>
                <a:lnTo>
                  <a:pt x="172021" y="15240"/>
                </a:lnTo>
                <a:lnTo>
                  <a:pt x="172021" y="22860"/>
                </a:lnTo>
                <a:lnTo>
                  <a:pt x="172021" y="78740"/>
                </a:lnTo>
                <a:lnTo>
                  <a:pt x="172021" y="86360"/>
                </a:lnTo>
                <a:lnTo>
                  <a:pt x="243154" y="86360"/>
                </a:lnTo>
                <a:lnTo>
                  <a:pt x="243154" y="79095"/>
                </a:lnTo>
                <a:lnTo>
                  <a:pt x="243154" y="78740"/>
                </a:lnTo>
                <a:lnTo>
                  <a:pt x="243154" y="23469"/>
                </a:lnTo>
                <a:lnTo>
                  <a:pt x="234061" y="23469"/>
                </a:lnTo>
                <a:lnTo>
                  <a:pt x="234061" y="78740"/>
                </a:lnTo>
                <a:lnTo>
                  <a:pt x="181292" y="78740"/>
                </a:lnTo>
                <a:lnTo>
                  <a:pt x="181292" y="22860"/>
                </a:lnTo>
                <a:lnTo>
                  <a:pt x="243154" y="22860"/>
                </a:lnTo>
                <a:lnTo>
                  <a:pt x="243154" y="15240"/>
                </a:lnTo>
                <a:close/>
              </a:path>
              <a:path w="311150" h="156210">
                <a:moveTo>
                  <a:pt x="294144" y="147320"/>
                </a:moveTo>
                <a:lnTo>
                  <a:pt x="199123" y="147320"/>
                </a:lnTo>
                <a:lnTo>
                  <a:pt x="199123" y="106680"/>
                </a:lnTo>
                <a:lnTo>
                  <a:pt x="189674" y="106680"/>
                </a:lnTo>
                <a:lnTo>
                  <a:pt x="189674" y="147320"/>
                </a:lnTo>
                <a:lnTo>
                  <a:pt x="189674" y="154940"/>
                </a:lnTo>
                <a:lnTo>
                  <a:pt x="294144" y="154940"/>
                </a:lnTo>
                <a:lnTo>
                  <a:pt x="294144" y="147320"/>
                </a:lnTo>
                <a:close/>
              </a:path>
              <a:path w="311150" h="156210">
                <a:moveTo>
                  <a:pt x="311073" y="50800"/>
                </a:moveTo>
                <a:lnTo>
                  <a:pt x="286296" y="50800"/>
                </a:lnTo>
                <a:lnTo>
                  <a:pt x="286296" y="0"/>
                </a:lnTo>
                <a:lnTo>
                  <a:pt x="276847" y="0"/>
                </a:lnTo>
                <a:lnTo>
                  <a:pt x="276847" y="50800"/>
                </a:lnTo>
                <a:lnTo>
                  <a:pt x="276847" y="58420"/>
                </a:lnTo>
                <a:lnTo>
                  <a:pt x="276847" y="116840"/>
                </a:lnTo>
                <a:lnTo>
                  <a:pt x="286296" y="116840"/>
                </a:lnTo>
                <a:lnTo>
                  <a:pt x="286296" y="58420"/>
                </a:lnTo>
                <a:lnTo>
                  <a:pt x="311073" y="58420"/>
                </a:lnTo>
                <a:lnTo>
                  <a:pt x="311073" y="5080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4" name="object 14"/>
          <p:cNvSpPr/>
          <p:nvPr/>
        </p:nvSpPr>
        <p:spPr>
          <a:xfrm>
            <a:off x="3547329" y="1442482"/>
            <a:ext cx="8637" cy="143955"/>
          </a:xfrm>
          <a:custGeom>
            <a:avLst/>
            <a:gdLst/>
            <a:ahLst/>
            <a:cxnLst/>
            <a:rect l="l" t="t" r="r" b="b"/>
            <a:pathLst>
              <a:path w="9525" h="158750">
                <a:moveTo>
                  <a:pt x="9448" y="158660"/>
                </a:moveTo>
                <a:lnTo>
                  <a:pt x="0" y="158660"/>
                </a:lnTo>
                <a:lnTo>
                  <a:pt x="0" y="0"/>
                </a:lnTo>
                <a:lnTo>
                  <a:pt x="9448" y="0"/>
                </a:lnTo>
                <a:lnTo>
                  <a:pt x="9448" y="15866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15" name="object 15"/>
          <p:cNvSpPr/>
          <p:nvPr/>
        </p:nvSpPr>
        <p:spPr>
          <a:xfrm>
            <a:off x="3448225" y="1454563"/>
            <a:ext cx="66219" cy="96738"/>
          </a:xfrm>
          <a:custGeom>
            <a:avLst/>
            <a:gdLst/>
            <a:ahLst/>
            <a:cxnLst/>
            <a:rect l="l" t="t" r="r" b="b"/>
            <a:pathLst>
              <a:path w="73025" h="106680">
                <a:moveTo>
                  <a:pt x="72732" y="44450"/>
                </a:moveTo>
                <a:lnTo>
                  <a:pt x="9448" y="44450"/>
                </a:lnTo>
                <a:lnTo>
                  <a:pt x="9448" y="0"/>
                </a:lnTo>
                <a:lnTo>
                  <a:pt x="0" y="0"/>
                </a:lnTo>
                <a:lnTo>
                  <a:pt x="0" y="44450"/>
                </a:lnTo>
                <a:lnTo>
                  <a:pt x="0" y="52070"/>
                </a:lnTo>
                <a:lnTo>
                  <a:pt x="0" y="97790"/>
                </a:lnTo>
                <a:lnTo>
                  <a:pt x="0" y="106680"/>
                </a:lnTo>
                <a:lnTo>
                  <a:pt x="72732" y="106680"/>
                </a:lnTo>
                <a:lnTo>
                  <a:pt x="72732" y="98285"/>
                </a:lnTo>
                <a:lnTo>
                  <a:pt x="72732" y="97790"/>
                </a:lnTo>
                <a:lnTo>
                  <a:pt x="72732" y="52285"/>
                </a:lnTo>
                <a:lnTo>
                  <a:pt x="63284" y="52285"/>
                </a:lnTo>
                <a:lnTo>
                  <a:pt x="63284" y="97790"/>
                </a:lnTo>
                <a:lnTo>
                  <a:pt x="9448" y="97790"/>
                </a:lnTo>
                <a:lnTo>
                  <a:pt x="9448" y="52070"/>
                </a:lnTo>
                <a:lnTo>
                  <a:pt x="72732" y="52070"/>
                </a:lnTo>
                <a:lnTo>
                  <a:pt x="72732" y="44450"/>
                </a:lnTo>
                <a:close/>
              </a:path>
              <a:path w="73025" h="106680">
                <a:moveTo>
                  <a:pt x="72732" y="584"/>
                </a:moveTo>
                <a:lnTo>
                  <a:pt x="63284" y="584"/>
                </a:lnTo>
                <a:lnTo>
                  <a:pt x="63284" y="44437"/>
                </a:lnTo>
                <a:lnTo>
                  <a:pt x="72732" y="44437"/>
                </a:lnTo>
                <a:lnTo>
                  <a:pt x="72732" y="584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588227" y="1458486"/>
            <a:ext cx="129809" cy="10572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270</Words>
  <Application>Microsoft Office PowerPoint</Application>
  <PresentationFormat>와이드스크린</PresentationFormat>
  <Paragraphs>115</Paragraphs>
  <Slides>56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56</vt:i4>
      </vt:variant>
    </vt:vector>
  </HeadingPairs>
  <TitlesOfParts>
    <vt:vector size="65" baseType="lpstr">
      <vt:lpstr>Noto Sans CJK KR Bold</vt:lpstr>
      <vt:lpstr>Noto Sans CJK KR Light</vt:lpstr>
      <vt:lpstr>Noto Sans CJK KR Regular</vt:lpstr>
      <vt:lpstr>맑은 고딕</vt:lpstr>
      <vt:lpstr>Arial</vt:lpstr>
      <vt:lpstr>Calibri</vt:lpstr>
      <vt:lpstr>Office 테마</vt:lpstr>
      <vt:lpstr>Office Theme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kdp</dc:creator>
  <cp:lastModifiedBy>kdp</cp:lastModifiedBy>
  <cp:revision>12</cp:revision>
  <dcterms:created xsi:type="dcterms:W3CDTF">2024-02-06T05:39:46Z</dcterms:created>
  <dcterms:modified xsi:type="dcterms:W3CDTF">2024-02-06T06:49:39Z</dcterms:modified>
</cp:coreProperties>
</file>